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Lst>
  <p:notesMasterIdLst>
    <p:notesMasterId r:id="rId21"/>
  </p:notesMasterIdLst>
  <p:sldIdLst>
    <p:sldId id="256" r:id="rId2"/>
    <p:sldId id="257" r:id="rId3"/>
    <p:sldId id="258" r:id="rId4"/>
    <p:sldId id="259" r:id="rId5"/>
    <p:sldId id="260" r:id="rId6"/>
    <p:sldId id="261" r:id="rId7"/>
    <p:sldId id="262" r:id="rId8"/>
    <p:sldId id="263" r:id="rId9"/>
    <p:sldId id="273" r:id="rId10"/>
    <p:sldId id="274" r:id="rId11"/>
    <p:sldId id="275" r:id="rId12"/>
    <p:sldId id="265" r:id="rId13"/>
    <p:sldId id="266" r:id="rId14"/>
    <p:sldId id="267" r:id="rId15"/>
    <p:sldId id="268" r:id="rId16"/>
    <p:sldId id="269" r:id="rId17"/>
    <p:sldId id="270" r:id="rId18"/>
    <p:sldId id="271" r:id="rId19"/>
    <p:sldId id="264"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2A59"/>
    <a:srgbClr val="6B6A6A"/>
    <a:srgbClr val="479DD5"/>
    <a:srgbClr val="ECAB45"/>
    <a:srgbClr val="D43A35"/>
    <a:srgbClr val="67AE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C2FFA5D-87B4-456A-9821-1D502468CF0F}">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Светлый стиль 2 — акцент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3" autoAdjust="0"/>
    <p:restoredTop sz="96054"/>
  </p:normalViewPr>
  <p:slideViewPr>
    <p:cSldViewPr snapToGrid="0" snapToObjects="1">
      <p:cViewPr varScale="1">
        <p:scale>
          <a:sx n="110" d="100"/>
          <a:sy n="110" d="100"/>
        </p:scale>
        <p:origin x="49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7" d="100"/>
          <a:sy n="137" d="100"/>
        </p:scale>
        <p:origin x="564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Средняя зарплата*</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65000"/>
                        <a:lumOff val="35000"/>
                      </a:schemeClr>
                    </a:solidFill>
                    <a:latin typeface="Arial" panose="020B0604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2014</c:v>
                </c:pt>
                <c:pt idx="1">
                  <c:v>2015</c:v>
                </c:pt>
                <c:pt idx="2">
                  <c:v>2016</c:v>
                </c:pt>
                <c:pt idx="3">
                  <c:v>2017</c:v>
                </c:pt>
                <c:pt idx="4">
                  <c:v>2018</c:v>
                </c:pt>
                <c:pt idx="5">
                  <c:v>2019</c:v>
                </c:pt>
              </c:numCache>
            </c:numRef>
          </c:cat>
          <c:val>
            <c:numRef>
              <c:f>Лист1!$B$2:$B$7</c:f>
              <c:numCache>
                <c:formatCode>General</c:formatCode>
                <c:ptCount val="6"/>
                <c:pt idx="0">
                  <c:v>32.5</c:v>
                </c:pt>
                <c:pt idx="1">
                  <c:v>34</c:v>
                </c:pt>
                <c:pt idx="2">
                  <c:v>36.700000000000003</c:v>
                </c:pt>
                <c:pt idx="3">
                  <c:v>39.200000000000003</c:v>
                </c:pt>
                <c:pt idx="4">
                  <c:v>43.7</c:v>
                </c:pt>
                <c:pt idx="5">
                  <c:v>46.2</c:v>
                </c:pt>
              </c:numCache>
            </c:numRef>
          </c:val>
          <c:extLst>
            <c:ext xmlns:c16="http://schemas.microsoft.com/office/drawing/2014/chart" uri="{C3380CC4-5D6E-409C-BE32-E72D297353CC}">
              <c16:uniqueId val="{00000000-DADE-784C-A9FB-2301399E0FD1}"/>
            </c:ext>
          </c:extLst>
        </c:ser>
        <c:ser>
          <c:idx val="1"/>
          <c:order val="1"/>
          <c:tx>
            <c:strRef>
              <c:f>Лист1!$C$1</c:f>
              <c:strCache>
                <c:ptCount val="1"/>
                <c:pt idx="0">
                  <c:v>Медианная зарплата**</c:v>
                </c:pt>
              </c:strCache>
            </c:strRef>
          </c:tx>
          <c:spPr>
            <a:solidFill>
              <a:schemeClr val="accent5"/>
            </a:solidFill>
            <a:ln>
              <a:noFill/>
            </a:ln>
            <a:effectLst/>
          </c:spPr>
          <c:invertIfNegative val="0"/>
          <c:cat>
            <c:numRef>
              <c:f>Лист1!$A$2:$A$7</c:f>
              <c:numCache>
                <c:formatCode>General</c:formatCode>
                <c:ptCount val="6"/>
                <c:pt idx="0">
                  <c:v>2014</c:v>
                </c:pt>
                <c:pt idx="1">
                  <c:v>2015</c:v>
                </c:pt>
                <c:pt idx="2">
                  <c:v>2016</c:v>
                </c:pt>
                <c:pt idx="3">
                  <c:v>2017</c:v>
                </c:pt>
                <c:pt idx="4">
                  <c:v>2018</c:v>
                </c:pt>
                <c:pt idx="5">
                  <c:v>2019</c:v>
                </c:pt>
              </c:numCache>
            </c:numRef>
          </c:cat>
          <c:val>
            <c:numRef>
              <c:f>Лист1!$C$2:$C$7</c:f>
              <c:numCache>
                <c:formatCode>General</c:formatCode>
                <c:ptCount val="6"/>
                <c:pt idx="1">
                  <c:v>24.9</c:v>
                </c:pt>
                <c:pt idx="3">
                  <c:v>28.3</c:v>
                </c:pt>
                <c:pt idx="5">
                  <c:v>34.299999999999997</c:v>
                </c:pt>
              </c:numCache>
            </c:numRef>
          </c:val>
          <c:extLst>
            <c:ext xmlns:c16="http://schemas.microsoft.com/office/drawing/2014/chart" uri="{C3380CC4-5D6E-409C-BE32-E72D297353CC}">
              <c16:uniqueId val="{00000001-DADE-784C-A9FB-2301399E0FD1}"/>
            </c:ext>
          </c:extLst>
        </c:ser>
        <c:ser>
          <c:idx val="2"/>
          <c:order val="2"/>
          <c:tx>
            <c:strRef>
              <c:f>Лист1!$D$1</c:f>
              <c:strCache>
                <c:ptCount val="1"/>
                <c:pt idx="0">
                  <c:v>Ряд 3</c:v>
                </c:pt>
              </c:strCache>
            </c:strRef>
          </c:tx>
          <c:spPr>
            <a:solidFill>
              <a:schemeClr val="accent4"/>
            </a:solidFill>
            <a:ln>
              <a:noFill/>
            </a:ln>
            <a:effectLst/>
          </c:spPr>
          <c:invertIfNegative val="0"/>
          <c:cat>
            <c:numRef>
              <c:f>Лист1!$A$2:$A$7</c:f>
              <c:numCache>
                <c:formatCode>General</c:formatCode>
                <c:ptCount val="6"/>
                <c:pt idx="0">
                  <c:v>2014</c:v>
                </c:pt>
                <c:pt idx="1">
                  <c:v>2015</c:v>
                </c:pt>
                <c:pt idx="2">
                  <c:v>2016</c:v>
                </c:pt>
                <c:pt idx="3">
                  <c:v>2017</c:v>
                </c:pt>
                <c:pt idx="4">
                  <c:v>2018</c:v>
                </c:pt>
                <c:pt idx="5">
                  <c:v>2019</c:v>
                </c:pt>
              </c:numCache>
            </c:numRef>
          </c:cat>
          <c:val>
            <c:numRef>
              <c:f>Лист1!$D$2:$D$7</c:f>
              <c:numCache>
                <c:formatCode>General</c:formatCode>
                <c:ptCount val="6"/>
              </c:numCache>
            </c:numRef>
          </c:val>
          <c:extLst>
            <c:ext xmlns:c16="http://schemas.microsoft.com/office/drawing/2014/chart" uri="{C3380CC4-5D6E-409C-BE32-E72D297353CC}">
              <c16:uniqueId val="{00000002-DADE-784C-A9FB-2301399E0FD1}"/>
            </c:ext>
          </c:extLst>
        </c:ser>
        <c:dLbls>
          <c:showLegendKey val="0"/>
          <c:showVal val="0"/>
          <c:showCatName val="0"/>
          <c:showSerName val="0"/>
          <c:showPercent val="0"/>
          <c:showBubbleSize val="0"/>
        </c:dLbls>
        <c:gapWidth val="227"/>
        <c:overlap val="-28"/>
        <c:axId val="1938093792"/>
        <c:axId val="1938094208"/>
      </c:barChart>
      <c:catAx>
        <c:axId val="193809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38094208"/>
        <c:crosses val="autoZero"/>
        <c:auto val="1"/>
        <c:lblAlgn val="ctr"/>
        <c:lblOffset val="100"/>
        <c:noMultiLvlLbl val="0"/>
      </c:catAx>
      <c:valAx>
        <c:axId val="193809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ru-RU"/>
          </a:p>
        </c:txPr>
        <c:crossAx val="1938093792"/>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Средняя номинальная зарплата, тыс. руб. в месяц</c:v>
                </c:pt>
              </c:strCache>
            </c:strRef>
          </c:tx>
          <c:spPr>
            <a:solidFill>
              <a:schemeClr val="accent1"/>
            </a:solidFill>
            <a:ln>
              <a:noFill/>
            </a:ln>
            <a:effectLst/>
          </c:spPr>
          <c:invertIfNegative val="0"/>
          <c:dLbls>
            <c:delete val="1"/>
          </c:dLbls>
          <c:cat>
            <c:numRef>
              <c:f>Лист1!$A$2:$A$11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Лист1!$B$2:$B$11</c:f>
              <c:numCache>
                <c:formatCode>General</c:formatCode>
                <c:ptCount val="10"/>
                <c:pt idx="0">
                  <c:v>21</c:v>
                </c:pt>
                <c:pt idx="1">
                  <c:v>23</c:v>
                </c:pt>
                <c:pt idx="2">
                  <c:v>27</c:v>
                </c:pt>
                <c:pt idx="3">
                  <c:v>30</c:v>
                </c:pt>
                <c:pt idx="4">
                  <c:v>32.5</c:v>
                </c:pt>
                <c:pt idx="5">
                  <c:v>34</c:v>
                </c:pt>
                <c:pt idx="6">
                  <c:v>36.5</c:v>
                </c:pt>
                <c:pt idx="7">
                  <c:v>39</c:v>
                </c:pt>
                <c:pt idx="8">
                  <c:v>43</c:v>
                </c:pt>
                <c:pt idx="9">
                  <c:v>46.2</c:v>
                </c:pt>
              </c:numCache>
            </c:numRef>
          </c:val>
          <c:extLst>
            <c:ext xmlns:c16="http://schemas.microsoft.com/office/drawing/2014/chart" uri="{C3380CC4-5D6E-409C-BE32-E72D297353CC}">
              <c16:uniqueId val="{00000002-AD5B-F640-AF1F-3172B0B97255}"/>
            </c:ext>
          </c:extLst>
        </c:ser>
        <c:dLbls>
          <c:showLegendKey val="0"/>
          <c:showVal val="1"/>
          <c:showCatName val="0"/>
          <c:showSerName val="0"/>
          <c:showPercent val="0"/>
          <c:showBubbleSize val="0"/>
        </c:dLbls>
        <c:gapWidth val="150"/>
        <c:axId val="2028930720"/>
        <c:axId val="2028917408"/>
      </c:barChart>
      <c:lineChart>
        <c:grouping val="standard"/>
        <c:varyColors val="0"/>
        <c:ser>
          <c:idx val="2"/>
          <c:order val="2"/>
          <c:tx>
            <c:strRef>
              <c:f>Лист1!$D$1</c:f>
              <c:strCache>
                <c:ptCount val="1"/>
                <c:pt idx="0">
                  <c:v>Столбец2</c:v>
                </c:pt>
              </c:strCache>
            </c:strRef>
          </c:tx>
          <c:spPr>
            <a:ln w="28575" cap="rnd">
              <a:solidFill>
                <a:schemeClr val="accent3"/>
              </a:solidFill>
              <a:round/>
            </a:ln>
            <a:effectLst/>
          </c:spPr>
          <c:marker>
            <c:symbol val="none"/>
          </c:marker>
          <c:dLbls>
            <c:dLbl>
              <c:idx val="9"/>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1307-8544-A7E3-FDA8573AF1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Лист1!$D$2:$D$11</c:f>
              <c:numCache>
                <c:formatCode>General</c:formatCode>
                <c:ptCount val="10"/>
              </c:numCache>
            </c:numRef>
          </c:val>
          <c:smooth val="0"/>
          <c:extLst>
            <c:ext xmlns:c16="http://schemas.microsoft.com/office/drawing/2014/chart" uri="{C3380CC4-5D6E-409C-BE32-E72D297353CC}">
              <c16:uniqueId val="{00000003-AD5B-F640-AF1F-3172B0B97255}"/>
            </c:ext>
          </c:extLst>
        </c:ser>
        <c:dLbls>
          <c:showLegendKey val="0"/>
          <c:showVal val="1"/>
          <c:showCatName val="0"/>
          <c:showSerName val="0"/>
          <c:showPercent val="0"/>
          <c:showBubbleSize val="0"/>
        </c:dLbls>
        <c:marker val="1"/>
        <c:smooth val="0"/>
        <c:axId val="2028930720"/>
        <c:axId val="2028917408"/>
      </c:lineChart>
      <c:lineChart>
        <c:grouping val="standard"/>
        <c:varyColors val="0"/>
        <c:ser>
          <c:idx val="1"/>
          <c:order val="1"/>
          <c:tx>
            <c:strRef>
              <c:f>Лист1!$C$1</c:f>
              <c:strCache>
                <c:ptCount val="1"/>
                <c:pt idx="0">
                  <c:v>Темп прироста/снижения зарплаты, % к прошлому году, правая шкала</c:v>
                </c:pt>
              </c:strCache>
            </c:strRef>
          </c:tx>
          <c:spPr>
            <a:ln w="28575" cap="rnd">
              <a:solidFill>
                <a:schemeClr val="accent2"/>
              </a:solidFill>
              <a:round/>
            </a:ln>
            <a:effectLst/>
          </c:spPr>
          <c:marker>
            <c:symbol val="none"/>
          </c:marker>
          <c:dLbls>
            <c:delete val="1"/>
          </c:dLbls>
          <c:cat>
            <c:numRef>
              <c:f>Лист1!$A$2:$A$11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Лист1!$C$2:$C$11</c:f>
              <c:numCache>
                <c:formatCode>General</c:formatCode>
                <c:ptCount val="10"/>
                <c:pt idx="0">
                  <c:v>5.2</c:v>
                </c:pt>
                <c:pt idx="1">
                  <c:v>2.8</c:v>
                </c:pt>
                <c:pt idx="2">
                  <c:v>8.4</c:v>
                </c:pt>
                <c:pt idx="3">
                  <c:v>4.8</c:v>
                </c:pt>
                <c:pt idx="4">
                  <c:v>1.2</c:v>
                </c:pt>
                <c:pt idx="5">
                  <c:v>-9</c:v>
                </c:pt>
                <c:pt idx="6">
                  <c:v>0.8</c:v>
                </c:pt>
                <c:pt idx="7">
                  <c:v>2.9</c:v>
                </c:pt>
                <c:pt idx="8">
                  <c:v>8.5</c:v>
                </c:pt>
                <c:pt idx="9">
                  <c:v>1.9</c:v>
                </c:pt>
              </c:numCache>
            </c:numRef>
          </c:val>
          <c:smooth val="0"/>
          <c:extLst>
            <c:ext xmlns:c16="http://schemas.microsoft.com/office/drawing/2014/chart" uri="{C3380CC4-5D6E-409C-BE32-E72D297353CC}">
              <c16:uniqueId val="{00000006-AD5B-F640-AF1F-3172B0B97255}"/>
            </c:ext>
          </c:extLst>
        </c:ser>
        <c:dLbls>
          <c:showLegendKey val="0"/>
          <c:showVal val="1"/>
          <c:showCatName val="0"/>
          <c:showSerName val="0"/>
          <c:showPercent val="0"/>
          <c:showBubbleSize val="0"/>
        </c:dLbls>
        <c:marker val="1"/>
        <c:smooth val="0"/>
        <c:axId val="1843655648"/>
        <c:axId val="2028248960"/>
      </c:lineChart>
      <c:catAx>
        <c:axId val="202893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028917408"/>
        <c:crosses val="autoZero"/>
        <c:auto val="1"/>
        <c:lblAlgn val="ctr"/>
        <c:lblOffset val="100"/>
        <c:noMultiLvlLbl val="0"/>
      </c:catAx>
      <c:valAx>
        <c:axId val="2028917408"/>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028930720"/>
        <c:crosses val="autoZero"/>
        <c:crossBetween val="between"/>
      </c:valAx>
      <c:valAx>
        <c:axId val="202824896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843655648"/>
        <c:crosses val="max"/>
        <c:crossBetween val="between"/>
      </c:valAx>
      <c:catAx>
        <c:axId val="1843655648"/>
        <c:scaling>
          <c:orientation val="minMax"/>
        </c:scaling>
        <c:delete val="1"/>
        <c:axPos val="b"/>
        <c:numFmt formatCode="General" sourceLinked="1"/>
        <c:majorTickMark val="none"/>
        <c:minorTickMark val="none"/>
        <c:tickLblPos val="nextTo"/>
        <c:crossAx val="202824896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400" baseline="0" dirty="0">
                <a:solidFill>
                  <a:schemeClr val="tx1">
                    <a:lumMod val="50000"/>
                    <a:lumOff val="50000"/>
                  </a:schemeClr>
                </a:solidFill>
                <a:latin typeface="Arial" panose="020B0604020202020204" pitchFamily="34" charset="0"/>
              </a:rPr>
              <a:t>Регионы с самыми высокими и самыми низкими зарплатами, тыс. руб. в месяц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bar"/>
        <c:grouping val="clustered"/>
        <c:varyColors val="0"/>
        <c:ser>
          <c:idx val="0"/>
          <c:order val="0"/>
          <c:tx>
            <c:strRef>
              <c:f>Лист1!$B$1</c:f>
              <c:strCache>
                <c:ptCount val="1"/>
                <c:pt idx="0">
                  <c:v>Медиана</c:v>
                </c:pt>
              </c:strCache>
            </c:strRef>
          </c:tx>
          <c:spPr>
            <a:solidFill>
              <a:srgbClr val="67AE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Лист1!$A$2:$A$12</c:f>
              <c:strCache>
                <c:ptCount val="11"/>
                <c:pt idx="0">
                  <c:v>Ямало - Ненецкий АО</c:v>
                </c:pt>
                <c:pt idx="1">
                  <c:v>Чукотский АО</c:v>
                </c:pt>
                <c:pt idx="2">
                  <c:v>Ненецкий АО</c:v>
                </c:pt>
                <c:pt idx="3">
                  <c:v>Магаданская обл.</c:v>
                </c:pt>
                <c:pt idx="4">
                  <c:v>Москва</c:v>
                </c:pt>
                <c:pt idx="5">
                  <c:v>РФ в целом</c:v>
                </c:pt>
                <c:pt idx="6">
                  <c:v>Республика Сев. Осетия - Алания</c:v>
                </c:pt>
                <c:pt idx="7">
                  <c:v>Карачаево - Черкесская республика</c:v>
                </c:pt>
                <c:pt idx="8">
                  <c:v>Республика Дагестан</c:v>
                </c:pt>
                <c:pt idx="9">
                  <c:v>Республика Ингушетия</c:v>
                </c:pt>
                <c:pt idx="10">
                  <c:v>Кабардино - Балкарская Республика</c:v>
                </c:pt>
              </c:strCache>
            </c:strRef>
          </c:cat>
          <c:val>
            <c:numRef>
              <c:f>Лист1!$B$2:$B$12</c:f>
              <c:numCache>
                <c:formatCode>General</c:formatCode>
                <c:ptCount val="11"/>
                <c:pt idx="0">
                  <c:v>77.5</c:v>
                </c:pt>
                <c:pt idx="1">
                  <c:v>76.900000000000006</c:v>
                </c:pt>
                <c:pt idx="2">
                  <c:v>71.3</c:v>
                </c:pt>
                <c:pt idx="3">
                  <c:v>69.3</c:v>
                </c:pt>
                <c:pt idx="4">
                  <c:v>66.099999999999994</c:v>
                </c:pt>
                <c:pt idx="5">
                  <c:v>34.299999999999997</c:v>
                </c:pt>
                <c:pt idx="6">
                  <c:v>21.1</c:v>
                </c:pt>
                <c:pt idx="7">
                  <c:v>20.8</c:v>
                </c:pt>
                <c:pt idx="8">
                  <c:v>20</c:v>
                </c:pt>
                <c:pt idx="9">
                  <c:v>20</c:v>
                </c:pt>
                <c:pt idx="10">
                  <c:v>19.8</c:v>
                </c:pt>
              </c:numCache>
            </c:numRef>
          </c:val>
          <c:extLst>
            <c:ext xmlns:c16="http://schemas.microsoft.com/office/drawing/2014/chart" uri="{C3380CC4-5D6E-409C-BE32-E72D297353CC}">
              <c16:uniqueId val="{00000000-1457-614F-B8FD-390B0BE38B5C}"/>
            </c:ext>
          </c:extLst>
        </c:ser>
        <c:ser>
          <c:idx val="1"/>
          <c:order val="1"/>
          <c:tx>
            <c:strRef>
              <c:f>Лист1!$C$1</c:f>
              <c:strCache>
                <c:ptCount val="1"/>
                <c:pt idx="0">
                  <c:v>Средняя</c:v>
                </c:pt>
              </c:strCache>
            </c:strRef>
          </c:tx>
          <c:spPr>
            <a:solidFill>
              <a:srgbClr val="ECAB4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Лист1!$A$2:$A$12</c:f>
              <c:strCache>
                <c:ptCount val="11"/>
                <c:pt idx="0">
                  <c:v>Ямало - Ненецкий АО</c:v>
                </c:pt>
                <c:pt idx="1">
                  <c:v>Чукотский АО</c:v>
                </c:pt>
                <c:pt idx="2">
                  <c:v>Ненецкий АО</c:v>
                </c:pt>
                <c:pt idx="3">
                  <c:v>Магаданская обл.</c:v>
                </c:pt>
                <c:pt idx="4">
                  <c:v>Москва</c:v>
                </c:pt>
                <c:pt idx="5">
                  <c:v>РФ в целом</c:v>
                </c:pt>
                <c:pt idx="6">
                  <c:v>Республика Сев. Осетия - Алания</c:v>
                </c:pt>
                <c:pt idx="7">
                  <c:v>Карачаево - Черкесская республика</c:v>
                </c:pt>
                <c:pt idx="8">
                  <c:v>Республика Дагестан</c:v>
                </c:pt>
                <c:pt idx="9">
                  <c:v>Республика Ингушетия</c:v>
                </c:pt>
                <c:pt idx="10">
                  <c:v>Кабардино - Балкарская Республика</c:v>
                </c:pt>
              </c:strCache>
            </c:strRef>
          </c:cat>
          <c:val>
            <c:numRef>
              <c:f>Лист1!$C$2:$C$12</c:f>
              <c:numCache>
                <c:formatCode>General</c:formatCode>
                <c:ptCount val="11"/>
                <c:pt idx="0">
                  <c:v>103.9</c:v>
                </c:pt>
                <c:pt idx="1">
                  <c:v>105</c:v>
                </c:pt>
                <c:pt idx="2">
                  <c:v>87.9</c:v>
                </c:pt>
                <c:pt idx="3">
                  <c:v>89.5</c:v>
                </c:pt>
                <c:pt idx="4">
                  <c:v>91.4</c:v>
                </c:pt>
                <c:pt idx="5">
                  <c:v>46.2</c:v>
                </c:pt>
                <c:pt idx="6">
                  <c:v>27.8</c:v>
                </c:pt>
                <c:pt idx="7">
                  <c:v>26.1</c:v>
                </c:pt>
                <c:pt idx="8">
                  <c:v>26.6</c:v>
                </c:pt>
                <c:pt idx="9">
                  <c:v>27.9</c:v>
                </c:pt>
                <c:pt idx="10">
                  <c:v>27.3</c:v>
                </c:pt>
              </c:numCache>
            </c:numRef>
          </c:val>
          <c:extLst>
            <c:ext xmlns:c16="http://schemas.microsoft.com/office/drawing/2014/chart" uri="{C3380CC4-5D6E-409C-BE32-E72D297353CC}">
              <c16:uniqueId val="{00000001-1457-614F-B8FD-390B0BE38B5C}"/>
            </c:ext>
          </c:extLst>
        </c:ser>
        <c:ser>
          <c:idx val="2"/>
          <c:order val="2"/>
          <c:tx>
            <c:strRef>
              <c:f>Лист1!$D$1</c:f>
              <c:strCache>
                <c:ptCount val="1"/>
                <c:pt idx="0">
                  <c:v>Ряд 3</c:v>
                </c:pt>
              </c:strCache>
            </c:strRef>
          </c:tx>
          <c:spPr>
            <a:solidFill>
              <a:schemeClr val="accent3"/>
            </a:solidFill>
            <a:ln>
              <a:noFill/>
            </a:ln>
            <a:effectLst/>
          </c:spPr>
          <c:invertIfNegative val="0"/>
          <c:cat>
            <c:strRef>
              <c:f>Лист1!$A$2:$A$12</c:f>
              <c:strCache>
                <c:ptCount val="11"/>
                <c:pt idx="0">
                  <c:v>Ямало - Ненецкий АО</c:v>
                </c:pt>
                <c:pt idx="1">
                  <c:v>Чукотский АО</c:v>
                </c:pt>
                <c:pt idx="2">
                  <c:v>Ненецкий АО</c:v>
                </c:pt>
                <c:pt idx="3">
                  <c:v>Магаданская обл.</c:v>
                </c:pt>
                <c:pt idx="4">
                  <c:v>Москва</c:v>
                </c:pt>
                <c:pt idx="5">
                  <c:v>РФ в целом</c:v>
                </c:pt>
                <c:pt idx="6">
                  <c:v>Республика Сев. Осетия - Алания</c:v>
                </c:pt>
                <c:pt idx="7">
                  <c:v>Карачаево - Черкесская республика</c:v>
                </c:pt>
                <c:pt idx="8">
                  <c:v>Республика Дагестан</c:v>
                </c:pt>
                <c:pt idx="9">
                  <c:v>Республика Ингушетия</c:v>
                </c:pt>
                <c:pt idx="10">
                  <c:v>Кабардино - Балкарская Республика</c:v>
                </c:pt>
              </c:strCache>
            </c:strRef>
          </c:cat>
          <c:val>
            <c:numRef>
              <c:f>Лист1!$D$2:$D$12</c:f>
              <c:numCache>
                <c:formatCode>General</c:formatCode>
                <c:ptCount val="11"/>
              </c:numCache>
            </c:numRef>
          </c:val>
          <c:extLst>
            <c:ext xmlns:c16="http://schemas.microsoft.com/office/drawing/2014/chart" uri="{C3380CC4-5D6E-409C-BE32-E72D297353CC}">
              <c16:uniqueId val="{00000002-1457-614F-B8FD-390B0BE38B5C}"/>
            </c:ext>
          </c:extLst>
        </c:ser>
        <c:dLbls>
          <c:showLegendKey val="0"/>
          <c:showVal val="0"/>
          <c:showCatName val="0"/>
          <c:showSerName val="0"/>
          <c:showPercent val="0"/>
          <c:showBubbleSize val="0"/>
        </c:dLbls>
        <c:gapWidth val="56"/>
        <c:axId val="376154432"/>
        <c:axId val="376155264"/>
      </c:barChart>
      <c:catAx>
        <c:axId val="376154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mn-cs"/>
              </a:defRPr>
            </a:pPr>
            <a:endParaRPr lang="ru-RU"/>
          </a:p>
        </c:txPr>
        <c:crossAx val="376155264"/>
        <c:crosses val="autoZero"/>
        <c:auto val="1"/>
        <c:lblAlgn val="ctr"/>
        <c:lblOffset val="100"/>
        <c:noMultiLvlLbl val="0"/>
      </c:catAx>
      <c:valAx>
        <c:axId val="376155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76154432"/>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aseline="0" dirty="0">
                <a:latin typeface="Arial" panose="020B0604020202020204" pitchFamily="34" charset="0"/>
              </a:rPr>
              <a:t>Динамика денежных доходов населения,</a:t>
            </a:r>
          </a:p>
          <a:p>
            <a:pPr>
              <a:defRPr/>
            </a:pPr>
            <a:r>
              <a:rPr lang="ru-RU" sz="1600" baseline="0" dirty="0">
                <a:latin typeface="Arial" panose="020B0604020202020204" pitchFamily="34" charset="0"/>
              </a:rPr>
              <a:t>2014-2018, % к предыдущему году</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lineChart>
        <c:grouping val="standard"/>
        <c:varyColors val="0"/>
        <c:ser>
          <c:idx val="0"/>
          <c:order val="0"/>
          <c:tx>
            <c:strRef>
              <c:f>Лист1!$B$1</c:f>
              <c:strCache>
                <c:ptCount val="1"/>
                <c:pt idx="0">
                  <c:v>Среднедушевые доходы</c:v>
                </c:pt>
              </c:strCache>
            </c:strRef>
          </c:tx>
          <c:spPr>
            <a:ln w="76200" cap="rnd">
              <a:solidFill>
                <a:srgbClr val="479DD5"/>
              </a:solidFill>
              <a:round/>
            </a:ln>
            <a:effectLst/>
          </c:spPr>
          <c:marker>
            <c:symbol val="circle"/>
            <c:size val="10"/>
            <c:spPr>
              <a:solidFill>
                <a:srgbClr val="479DD5"/>
              </a:solidFill>
              <a:ln w="76200">
                <a:solidFill>
                  <a:srgbClr val="479DD5"/>
                </a:solidFill>
              </a:ln>
              <a:effectLst/>
            </c:spPr>
          </c:marker>
          <c:dLbls>
            <c:dLbl>
              <c:idx val="0"/>
              <c:layout>
                <c:manualLayout>
                  <c:x val="2.3238926262795475E-3"/>
                  <c:y val="2.712886209495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C1-4E44-8EEB-D02DBBEA603E}"/>
                </c:ext>
              </c:extLst>
            </c:dLbl>
            <c:dLbl>
              <c:idx val="2"/>
              <c:layout>
                <c:manualLayout>
                  <c:x val="-8.5208411962070644E-17"/>
                  <c:y val="5.727204220045215E-2"/>
                </c:manualLayout>
              </c:layout>
              <c:tx>
                <c:rich>
                  <a:bodyPr/>
                  <a:lstStyle/>
                  <a:p>
                    <a:fld id="{C9C68526-B57D-4D67-96B4-320970FBA956}" type="VALUE">
                      <a:rPr lang="en-US" smtClean="0"/>
                      <a:pPr/>
                      <a:t>[ЗНАЧЕНИЕ]</a:t>
                    </a:fld>
                    <a:r>
                      <a:rPr lang="en-US" dirty="0"/>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7C1-4E44-8EEB-D02DBBEA603E}"/>
                </c:ext>
              </c:extLst>
            </c:dLbl>
            <c:dLbl>
              <c:idx val="3"/>
              <c:layout>
                <c:manualLayout>
                  <c:x val="-2.2076979949655788E-2"/>
                  <c:y val="-8.1386586284853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C1-4E44-8EEB-D02DBBEA603E}"/>
                </c:ext>
              </c:extLst>
            </c:dLbl>
            <c:dLbl>
              <c:idx val="4"/>
              <c:tx>
                <c:rich>
                  <a:bodyPr/>
                  <a:lstStyle/>
                  <a:p>
                    <a:fld id="{5C6DF123-730D-4262-B5E4-F56A456F1EBD}" type="VALUE">
                      <a:rPr lang="en-US" smtClean="0"/>
                      <a:pPr/>
                      <a:t>[ЗНАЧЕНИЕ]</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C1-4E44-8EEB-D02DBBEA60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79DD5"/>
                    </a:solidFill>
                    <a:latin typeface="Arial" panose="020B0604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3"/>
                <c:pt idx="0">
                  <c:v>Среднедушевые доходы</c:v>
                </c:pt>
                <c:pt idx="1">
                  <c:v>Реальные доходы</c:v>
                </c:pt>
                <c:pt idx="2">
                  <c:v>Реальные располагаемые доходы</c:v>
                </c:pt>
              </c:strCache>
            </c:strRef>
          </c:cat>
          <c:val>
            <c:numRef>
              <c:f>Лист1!$B$2:$B$6</c:f>
              <c:numCache>
                <c:formatCode>General</c:formatCode>
                <c:ptCount val="5"/>
                <c:pt idx="0">
                  <c:v>6.7</c:v>
                </c:pt>
                <c:pt idx="1">
                  <c:v>11.2</c:v>
                </c:pt>
                <c:pt idx="2">
                  <c:v>2</c:v>
                </c:pt>
                <c:pt idx="3">
                  <c:v>2.9</c:v>
                </c:pt>
                <c:pt idx="4">
                  <c:v>4</c:v>
                </c:pt>
              </c:numCache>
            </c:numRef>
          </c:val>
          <c:smooth val="0"/>
          <c:extLst>
            <c:ext xmlns:c16="http://schemas.microsoft.com/office/drawing/2014/chart" uri="{C3380CC4-5D6E-409C-BE32-E72D297353CC}">
              <c16:uniqueId val="{00000004-B7C1-4E44-8EEB-D02DBBEA603E}"/>
            </c:ext>
          </c:extLst>
        </c:ser>
        <c:ser>
          <c:idx val="1"/>
          <c:order val="1"/>
          <c:tx>
            <c:strRef>
              <c:f>Лист1!$C$1</c:f>
              <c:strCache>
                <c:ptCount val="1"/>
                <c:pt idx="0">
                  <c:v>Реальные доходы</c:v>
                </c:pt>
              </c:strCache>
            </c:strRef>
          </c:tx>
          <c:spPr>
            <a:ln w="76200" cap="rnd">
              <a:solidFill>
                <a:srgbClr val="67AE5C"/>
              </a:solidFill>
              <a:round/>
            </a:ln>
            <a:effectLst/>
          </c:spPr>
          <c:marker>
            <c:symbol val="circle"/>
            <c:size val="10"/>
            <c:spPr>
              <a:solidFill>
                <a:srgbClr val="67AE5C"/>
              </a:solidFill>
              <a:ln w="76200">
                <a:solidFill>
                  <a:srgbClr val="67AE5C"/>
                </a:solidFill>
              </a:ln>
              <a:effectLst/>
            </c:spPr>
          </c:marker>
          <c:dLbls>
            <c:dLbl>
              <c:idx val="0"/>
              <c:layout>
                <c:manualLayout>
                  <c:x val="-2.9048657828494345E-2"/>
                  <c:y val="-6.0286360211002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C1-4E44-8EEB-D02DBBEA603E}"/>
                </c:ext>
              </c:extLst>
            </c:dLbl>
            <c:dLbl>
              <c:idx val="1"/>
              <c:layout>
                <c:manualLayout>
                  <c:x val="-3.021060414163412E-2"/>
                  <c:y val="6.9329314242652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C1-4E44-8EEB-D02DBBEA603E}"/>
                </c:ext>
              </c:extLst>
            </c:dLbl>
            <c:dLbl>
              <c:idx val="2"/>
              <c:layout>
                <c:manualLayout>
                  <c:x val="-3.3696443081053441E-2"/>
                  <c:y val="4.8229088168801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C1-4E44-8EEB-D02DBBEA603E}"/>
                </c:ext>
              </c:extLst>
            </c:dLbl>
            <c:dLbl>
              <c:idx val="3"/>
              <c:layout>
                <c:manualLayout>
                  <c:x val="-6.9716778788386433E-3"/>
                  <c:y val="6.6314996232102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7C1-4E44-8EEB-D02DBBEA603E}"/>
                </c:ext>
              </c:extLst>
            </c:dLbl>
            <c:dLbl>
              <c:idx val="4"/>
              <c:layout>
                <c:manualLayout>
                  <c:x val="-3.4858389394193216E-3"/>
                  <c:y val="-4.8229088168801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C1-4E44-8EEB-D02DBBEA60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67AE5C"/>
                    </a:solidFill>
                    <a:latin typeface="Arial" panose="020B0604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3"/>
                <c:pt idx="0">
                  <c:v>Среднедушевые доходы</c:v>
                </c:pt>
                <c:pt idx="1">
                  <c:v>Реальные доходы</c:v>
                </c:pt>
                <c:pt idx="2">
                  <c:v>Реальные располагаемые доходы</c:v>
                </c:pt>
              </c:strCache>
            </c:strRef>
          </c:cat>
          <c:val>
            <c:numRef>
              <c:f>Лист1!$C$2:$C$6</c:f>
              <c:numCache>
                <c:formatCode>General</c:formatCode>
                <c:ptCount val="5"/>
                <c:pt idx="0">
                  <c:v>-0.8</c:v>
                </c:pt>
                <c:pt idx="1">
                  <c:v>-3.6</c:v>
                </c:pt>
                <c:pt idx="2">
                  <c:v>-4.5</c:v>
                </c:pt>
                <c:pt idx="3">
                  <c:v>-0.7</c:v>
                </c:pt>
                <c:pt idx="4">
                  <c:v>1.1000000000000001</c:v>
                </c:pt>
              </c:numCache>
            </c:numRef>
          </c:val>
          <c:smooth val="0"/>
          <c:extLst>
            <c:ext xmlns:c16="http://schemas.microsoft.com/office/drawing/2014/chart" uri="{C3380CC4-5D6E-409C-BE32-E72D297353CC}">
              <c16:uniqueId val="{0000000A-B7C1-4E44-8EEB-D02DBBEA603E}"/>
            </c:ext>
          </c:extLst>
        </c:ser>
        <c:ser>
          <c:idx val="2"/>
          <c:order val="2"/>
          <c:tx>
            <c:strRef>
              <c:f>Лист1!$D$1</c:f>
              <c:strCache>
                <c:ptCount val="1"/>
                <c:pt idx="0">
                  <c:v>Реальные располагаемые доходы</c:v>
                </c:pt>
              </c:strCache>
            </c:strRef>
          </c:tx>
          <c:spPr>
            <a:ln w="76200" cap="rnd">
              <a:solidFill>
                <a:srgbClr val="D43A35"/>
              </a:solidFill>
              <a:round/>
            </a:ln>
            <a:effectLst/>
          </c:spPr>
          <c:marker>
            <c:symbol val="circle"/>
            <c:size val="10"/>
            <c:spPr>
              <a:solidFill>
                <a:srgbClr val="D43A35"/>
              </a:solidFill>
              <a:ln w="76200">
                <a:solidFill>
                  <a:srgbClr val="D43A35"/>
                </a:solidFill>
              </a:ln>
              <a:effectLst/>
            </c:spPr>
          </c:marker>
          <c:dLbls>
            <c:dLbl>
              <c:idx val="0"/>
              <c:layout>
                <c:manualLayout>
                  <c:x val="-2.9048657828494345E-2"/>
                  <c:y val="6.3300678221552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7C1-4E44-8EEB-D02DBBEA603E}"/>
                </c:ext>
              </c:extLst>
            </c:dLbl>
            <c:dLbl>
              <c:idx val="1"/>
              <c:layout>
                <c:manualLayout>
                  <c:x val="-2.3238926262795476E-2"/>
                  <c:y val="-6.9329314242652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7C1-4E44-8EEB-D02DBBEA603E}"/>
                </c:ext>
              </c:extLst>
            </c:dLbl>
            <c:dLbl>
              <c:idx val="2"/>
              <c:layout>
                <c:manualLayout>
                  <c:x val="-3.1372550454773981E-2"/>
                  <c:y val="-7.23436322532028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7C1-4E44-8EEB-D02DBBEA603E}"/>
                </c:ext>
              </c:extLst>
            </c:dLbl>
            <c:dLbl>
              <c:idx val="3"/>
              <c:layout>
                <c:manualLayout>
                  <c:x val="-4.1830067273031943E-2"/>
                  <c:y val="-6.3300678221552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7C1-4E44-8EEB-D02DBBEA60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D43A35"/>
                    </a:solidFill>
                    <a:latin typeface="Arial" panose="020B060402020202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3"/>
                <c:pt idx="0">
                  <c:v>Среднедушевые доходы</c:v>
                </c:pt>
                <c:pt idx="1">
                  <c:v>Реальные доходы</c:v>
                </c:pt>
                <c:pt idx="2">
                  <c:v>Реальные располагаемые доходы</c:v>
                </c:pt>
              </c:strCache>
            </c:strRef>
          </c:cat>
          <c:val>
            <c:numRef>
              <c:f>Лист1!$D$2:$D$6</c:f>
              <c:numCache>
                <c:formatCode>General</c:formatCode>
                <c:ptCount val="5"/>
                <c:pt idx="0">
                  <c:v>-1.2</c:v>
                </c:pt>
                <c:pt idx="1">
                  <c:v>-2.4</c:v>
                </c:pt>
                <c:pt idx="2">
                  <c:v>-4.5</c:v>
                </c:pt>
                <c:pt idx="3">
                  <c:v>-0.5</c:v>
                </c:pt>
                <c:pt idx="4">
                  <c:v>0.1</c:v>
                </c:pt>
              </c:numCache>
            </c:numRef>
          </c:val>
          <c:smooth val="0"/>
          <c:extLst>
            <c:ext xmlns:c16="http://schemas.microsoft.com/office/drawing/2014/chart" uri="{C3380CC4-5D6E-409C-BE32-E72D297353CC}">
              <c16:uniqueId val="{0000000F-B7C1-4E44-8EEB-D02DBBEA603E}"/>
            </c:ext>
          </c:extLst>
        </c:ser>
        <c:dLbls>
          <c:showLegendKey val="0"/>
          <c:showVal val="0"/>
          <c:showCatName val="0"/>
          <c:showSerName val="0"/>
          <c:showPercent val="0"/>
          <c:showBubbleSize val="0"/>
        </c:dLbls>
        <c:marker val="1"/>
        <c:smooth val="0"/>
        <c:axId val="376151104"/>
        <c:axId val="376147776"/>
      </c:lineChart>
      <c:catAx>
        <c:axId val="376151104"/>
        <c:scaling>
          <c:orientation val="minMax"/>
        </c:scaling>
        <c:delete val="1"/>
        <c:axPos val="b"/>
        <c:numFmt formatCode="General" sourceLinked="1"/>
        <c:majorTickMark val="none"/>
        <c:minorTickMark val="none"/>
        <c:tickLblPos val="nextTo"/>
        <c:crossAx val="376147776"/>
        <c:crosses val="autoZero"/>
        <c:auto val="1"/>
        <c:lblAlgn val="ctr"/>
        <c:lblOffset val="100"/>
        <c:noMultiLvlLbl val="0"/>
      </c:catAx>
      <c:valAx>
        <c:axId val="376147776"/>
        <c:scaling>
          <c:orientation val="minMax"/>
          <c:max val="11.2"/>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2">
                    <a:lumMod val="75000"/>
                  </a:schemeClr>
                </a:solidFill>
                <a:latin typeface="Arial" panose="020B0604020202020204" pitchFamily="34" charset="0"/>
                <a:ea typeface="+mn-ea"/>
                <a:cs typeface="+mn-cs"/>
              </a:defRPr>
            </a:pPr>
            <a:endParaRPr lang="ru-RU"/>
          </a:p>
        </c:txPr>
        <c:crossAx val="376151104"/>
        <c:crosses val="autoZero"/>
        <c:crossBetween val="between"/>
      </c:valAx>
      <c:spPr>
        <a:noFill/>
        <a:ln>
          <a:noFill/>
        </a:ln>
        <a:effectLst/>
      </c:spPr>
    </c:plotArea>
    <c:legend>
      <c:legendPos val="b"/>
      <c:layout>
        <c:manualLayout>
          <c:xMode val="edge"/>
          <c:yMode val="edge"/>
          <c:x val="0.10217048826539439"/>
          <c:y val="0.94201543947925881"/>
          <c:w val="0.8630518181394824"/>
          <c:h val="5.798456052074123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Инфляция,</a:t>
            </a:r>
            <a:r>
              <a:rPr lang="ru-RU" baseline="0" dirty="0"/>
              <a:t> год к году</a:t>
            </a:r>
            <a:endParaRPr lang="ru-R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lineChart>
        <c:grouping val="standard"/>
        <c:varyColors val="0"/>
        <c:ser>
          <c:idx val="0"/>
          <c:order val="0"/>
          <c:tx>
            <c:strRef>
              <c:f>Лист1!$B$1</c:f>
              <c:strCache>
                <c:ptCount val="1"/>
                <c:pt idx="0">
                  <c:v>Ряд 1</c:v>
                </c:pt>
              </c:strCache>
            </c:strRef>
          </c:tx>
          <c:spPr>
            <a:ln w="28575" cap="rnd">
              <a:solidFill>
                <a:schemeClr val="accent2"/>
              </a:solidFill>
              <a:round/>
            </a:ln>
            <a:effectLst/>
          </c:spPr>
          <c:marker>
            <c:symbol val="none"/>
          </c:marker>
          <c:cat>
            <c:numRef>
              <c:f>Лист1!$A$2:$A$20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Лист1!$B$2:$B$20</c:f>
              <c:numCache>
                <c:formatCode>General</c:formatCode>
                <c:ptCount val="19"/>
                <c:pt idx="0">
                  <c:v>18.600000000000001</c:v>
                </c:pt>
                <c:pt idx="1">
                  <c:v>15.1</c:v>
                </c:pt>
                <c:pt idx="2">
                  <c:v>12</c:v>
                </c:pt>
                <c:pt idx="3">
                  <c:v>11.7</c:v>
                </c:pt>
                <c:pt idx="4">
                  <c:v>10.9</c:v>
                </c:pt>
                <c:pt idx="5">
                  <c:v>9</c:v>
                </c:pt>
                <c:pt idx="6">
                  <c:v>11.9</c:v>
                </c:pt>
                <c:pt idx="7">
                  <c:v>13.3</c:v>
                </c:pt>
                <c:pt idx="8">
                  <c:v>8.8000000000000007</c:v>
                </c:pt>
                <c:pt idx="9">
                  <c:v>8.8000000000000007</c:v>
                </c:pt>
                <c:pt idx="10">
                  <c:v>6.1</c:v>
                </c:pt>
                <c:pt idx="11">
                  <c:v>6.6</c:v>
                </c:pt>
                <c:pt idx="12">
                  <c:v>6.5</c:v>
                </c:pt>
                <c:pt idx="13">
                  <c:v>11.4</c:v>
                </c:pt>
                <c:pt idx="14">
                  <c:v>12.9</c:v>
                </c:pt>
                <c:pt idx="15">
                  <c:v>5.4</c:v>
                </c:pt>
                <c:pt idx="16">
                  <c:v>2.5</c:v>
                </c:pt>
                <c:pt idx="17">
                  <c:v>4.3</c:v>
                </c:pt>
                <c:pt idx="18">
                  <c:v>2.7</c:v>
                </c:pt>
              </c:numCache>
            </c:numRef>
          </c:val>
          <c:smooth val="0"/>
          <c:extLst>
            <c:ext xmlns:c16="http://schemas.microsoft.com/office/drawing/2014/chart" uri="{C3380CC4-5D6E-409C-BE32-E72D297353CC}">
              <c16:uniqueId val="{00000000-20C3-A548-8393-A9DB6BE56035}"/>
            </c:ext>
          </c:extLst>
        </c:ser>
        <c:ser>
          <c:idx val="1"/>
          <c:order val="1"/>
          <c:tx>
            <c:strRef>
              <c:f>Лист1!$C$1</c:f>
              <c:strCache>
                <c:ptCount val="1"/>
                <c:pt idx="0">
                  <c:v>Столбец1</c:v>
                </c:pt>
              </c:strCache>
            </c:strRef>
          </c:tx>
          <c:spPr>
            <a:ln w="28575" cap="rnd">
              <a:solidFill>
                <a:schemeClr val="accent4"/>
              </a:solidFill>
              <a:round/>
            </a:ln>
            <a:effectLst/>
          </c:spPr>
          <c:marker>
            <c:symbol val="none"/>
          </c:marker>
          <c:cat>
            <c:numRef>
              <c:f>Лист1!$A$2:$A$20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Лист1!$C$2:$C$20</c:f>
              <c:numCache>
                <c:formatCode>General</c:formatCode>
                <c:ptCount val="19"/>
              </c:numCache>
            </c:numRef>
          </c:val>
          <c:smooth val="0"/>
          <c:extLst>
            <c:ext xmlns:c16="http://schemas.microsoft.com/office/drawing/2014/chart" uri="{C3380CC4-5D6E-409C-BE32-E72D297353CC}">
              <c16:uniqueId val="{00000001-20C3-A548-8393-A9DB6BE56035}"/>
            </c:ext>
          </c:extLst>
        </c:ser>
        <c:ser>
          <c:idx val="2"/>
          <c:order val="2"/>
          <c:tx>
            <c:strRef>
              <c:f>Лист1!$D$1</c:f>
              <c:strCache>
                <c:ptCount val="1"/>
                <c:pt idx="0">
                  <c:v>Столбец2</c:v>
                </c:pt>
              </c:strCache>
            </c:strRef>
          </c:tx>
          <c:spPr>
            <a:ln w="28575" cap="rnd">
              <a:solidFill>
                <a:schemeClr val="accent6"/>
              </a:solidFill>
              <a:round/>
            </a:ln>
            <a:effectLst/>
          </c:spPr>
          <c:marker>
            <c:symbol val="none"/>
          </c:marker>
          <c:cat>
            <c:numRef>
              <c:f>Лист1!$A$2:$A$20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Лист1!$D$2:$D$20</c:f>
              <c:numCache>
                <c:formatCode>General</c:formatCode>
                <c:ptCount val="19"/>
              </c:numCache>
            </c:numRef>
          </c:val>
          <c:smooth val="0"/>
          <c:extLst>
            <c:ext xmlns:c16="http://schemas.microsoft.com/office/drawing/2014/chart" uri="{C3380CC4-5D6E-409C-BE32-E72D297353CC}">
              <c16:uniqueId val="{00000002-20C3-A548-8393-A9DB6BE56035}"/>
            </c:ext>
          </c:extLst>
        </c:ser>
        <c:dLbls>
          <c:showLegendKey val="0"/>
          <c:showVal val="0"/>
          <c:showCatName val="0"/>
          <c:showSerName val="0"/>
          <c:showPercent val="0"/>
          <c:showBubbleSize val="0"/>
        </c:dLbls>
        <c:smooth val="0"/>
        <c:axId val="376150688"/>
        <c:axId val="376153600"/>
      </c:lineChart>
      <c:catAx>
        <c:axId val="37615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75000"/>
                  </a:schemeClr>
                </a:solidFill>
                <a:latin typeface="+mn-lt"/>
                <a:ea typeface="+mn-ea"/>
                <a:cs typeface="+mn-cs"/>
              </a:defRPr>
            </a:pPr>
            <a:endParaRPr lang="ru-RU"/>
          </a:p>
        </c:txPr>
        <c:crossAx val="376153600"/>
        <c:crosses val="autoZero"/>
        <c:auto val="1"/>
        <c:lblAlgn val="ctr"/>
        <c:lblOffset val="100"/>
        <c:noMultiLvlLbl val="0"/>
      </c:catAx>
      <c:valAx>
        <c:axId val="376153600"/>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75000"/>
                  </a:schemeClr>
                </a:solidFill>
                <a:latin typeface="+mn-lt"/>
                <a:ea typeface="+mn-ea"/>
                <a:cs typeface="+mn-cs"/>
              </a:defRPr>
            </a:pPr>
            <a:endParaRPr lang="ru-RU"/>
          </a:p>
        </c:txPr>
        <c:crossAx val="3761506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a:t>Инфляция, год к году</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bar"/>
        <c:grouping val="stacked"/>
        <c:varyColors val="0"/>
        <c:ser>
          <c:idx val="0"/>
          <c:order val="0"/>
          <c:tx>
            <c:strRef>
              <c:f>Лист1!$B$1</c:f>
              <c:strCache>
                <c:ptCount val="1"/>
                <c:pt idx="0">
                  <c:v>Ряд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Лист1!$A$2:$A$20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Лист1!$B$2:$B$20</c:f>
              <c:numCache>
                <c:formatCode>General</c:formatCode>
                <c:ptCount val="19"/>
                <c:pt idx="0">
                  <c:v>18.600000000000001</c:v>
                </c:pt>
                <c:pt idx="1">
                  <c:v>15.1</c:v>
                </c:pt>
                <c:pt idx="2">
                  <c:v>12</c:v>
                </c:pt>
                <c:pt idx="3">
                  <c:v>11.7</c:v>
                </c:pt>
                <c:pt idx="4">
                  <c:v>10.9</c:v>
                </c:pt>
                <c:pt idx="5">
                  <c:v>9</c:v>
                </c:pt>
                <c:pt idx="6">
                  <c:v>11.9</c:v>
                </c:pt>
                <c:pt idx="7">
                  <c:v>13.3</c:v>
                </c:pt>
                <c:pt idx="8">
                  <c:v>8.8000000000000007</c:v>
                </c:pt>
                <c:pt idx="9">
                  <c:v>8.8000000000000007</c:v>
                </c:pt>
                <c:pt idx="10">
                  <c:v>6.1</c:v>
                </c:pt>
                <c:pt idx="11">
                  <c:v>6.6</c:v>
                </c:pt>
                <c:pt idx="12">
                  <c:v>6.5</c:v>
                </c:pt>
                <c:pt idx="13">
                  <c:v>11.4</c:v>
                </c:pt>
                <c:pt idx="14">
                  <c:v>12.9</c:v>
                </c:pt>
                <c:pt idx="15">
                  <c:v>5.4</c:v>
                </c:pt>
                <c:pt idx="16">
                  <c:v>2.5</c:v>
                </c:pt>
                <c:pt idx="17">
                  <c:v>4.3</c:v>
                </c:pt>
                <c:pt idx="18">
                  <c:v>2.7</c:v>
                </c:pt>
              </c:numCache>
            </c:numRef>
          </c:val>
          <c:extLst>
            <c:ext xmlns:c16="http://schemas.microsoft.com/office/drawing/2014/chart" uri="{C3380CC4-5D6E-409C-BE32-E72D297353CC}">
              <c16:uniqueId val="{00000000-00AB-9341-88EB-859DA85FCC22}"/>
            </c:ext>
          </c:extLst>
        </c:ser>
        <c:ser>
          <c:idx val="1"/>
          <c:order val="1"/>
          <c:tx>
            <c:strRef>
              <c:f>Лист1!$C$1</c:f>
              <c:strCache>
                <c:ptCount val="1"/>
                <c:pt idx="0">
                  <c:v>Столбец1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Лист1!$A$2:$A$20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Лист1!$C$2:$C$20</c:f>
              <c:numCache>
                <c:formatCode>General</c:formatCode>
                <c:ptCount val="19"/>
              </c:numCache>
            </c:numRef>
          </c:val>
          <c:extLst>
            <c:ext xmlns:c16="http://schemas.microsoft.com/office/drawing/2014/chart" uri="{C3380CC4-5D6E-409C-BE32-E72D297353CC}">
              <c16:uniqueId val="{00000001-00AB-9341-88EB-859DA85FCC22}"/>
            </c:ext>
          </c:extLst>
        </c:ser>
        <c:ser>
          <c:idx val="2"/>
          <c:order val="2"/>
          <c:tx>
            <c:strRef>
              <c:f>Лист1!$D$1</c:f>
              <c:strCache>
                <c:ptCount val="1"/>
                <c:pt idx="0">
                  <c:v>Столбец2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Лист1!$A$2:$A$20</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Лист1!$D$2:$D$20</c:f>
              <c:numCache>
                <c:formatCode>General</c:formatCode>
                <c:ptCount val="19"/>
              </c:numCache>
            </c:numRef>
          </c:val>
          <c:extLst>
            <c:ext xmlns:c16="http://schemas.microsoft.com/office/drawing/2014/chart" uri="{C3380CC4-5D6E-409C-BE32-E72D297353CC}">
              <c16:uniqueId val="{00000002-00AB-9341-88EB-859DA85FCC22}"/>
            </c:ext>
          </c:extLst>
        </c:ser>
        <c:dLbls>
          <c:dLblPos val="ctr"/>
          <c:showLegendKey val="0"/>
          <c:showVal val="1"/>
          <c:showCatName val="0"/>
          <c:showSerName val="0"/>
          <c:showPercent val="0"/>
          <c:showBubbleSize val="0"/>
        </c:dLbls>
        <c:gapWidth val="150"/>
        <c:overlap val="100"/>
        <c:axId val="376150688"/>
        <c:axId val="376153600"/>
      </c:barChart>
      <c:catAx>
        <c:axId val="376150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76153600"/>
        <c:crosses val="autoZero"/>
        <c:auto val="1"/>
        <c:lblAlgn val="ctr"/>
        <c:lblOffset val="100"/>
        <c:noMultiLvlLbl val="0"/>
      </c:catAx>
      <c:valAx>
        <c:axId val="376153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76150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689F-184B-B927-AF911FC4C56F}"/>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689F-184B-B927-AF911FC4C56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689F-184B-B927-AF911FC4C56F}"/>
              </c:ext>
            </c:extLst>
          </c:dPt>
          <c:dPt>
            <c:idx val="3"/>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689F-184B-B927-AF911FC4C56F}"/>
              </c:ext>
            </c:extLst>
          </c:dPt>
          <c:dPt>
            <c:idx val="4"/>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9-689F-184B-B927-AF911FC4C56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Семейные пары от 20 до 25 лет</c:v>
                </c:pt>
                <c:pt idx="1">
                  <c:v>Семейные пары от 25 до 30 лет</c:v>
                </c:pt>
                <c:pt idx="2">
                  <c:v>Семейные пары от 30 до 35 лет</c:v>
                </c:pt>
                <c:pt idx="3">
                  <c:v>Семейные пары от 35 до 40 лет</c:v>
                </c:pt>
                <c:pt idx="4">
                  <c:v>Семейные пары от 40 до 45 лет</c:v>
                </c:pt>
              </c:strCache>
            </c:strRef>
          </c:cat>
          <c:val>
            <c:numRef>
              <c:f>Лист1!$B$2:$B$6</c:f>
              <c:numCache>
                <c:formatCode>General</c:formatCode>
                <c:ptCount val="5"/>
                <c:pt idx="0">
                  <c:v>856127</c:v>
                </c:pt>
                <c:pt idx="1">
                  <c:v>0</c:v>
                </c:pt>
                <c:pt idx="2">
                  <c:v>144612</c:v>
                </c:pt>
                <c:pt idx="3">
                  <c:v>110119</c:v>
                </c:pt>
                <c:pt idx="4">
                  <c:v>420056</c:v>
                </c:pt>
              </c:numCache>
            </c:numRef>
          </c:val>
          <c:extLst>
            <c:ext xmlns:c16="http://schemas.microsoft.com/office/drawing/2014/chart" uri="{C3380CC4-5D6E-409C-BE32-E72D297353CC}">
              <c16:uniqueId val="{0000000A-689F-184B-B927-AF911FC4C56F}"/>
            </c:ext>
          </c:extLst>
        </c:ser>
        <c:dLbls>
          <c:showLegendKey val="0"/>
          <c:showVal val="0"/>
          <c:showCatName val="0"/>
          <c:showSerName val="0"/>
          <c:showPercent val="0"/>
          <c:showBubbleSize val="0"/>
          <c:showLeaderLines val="1"/>
        </c:dLbls>
        <c:firstSliceAng val="0"/>
        <c:holeSize val="47"/>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explosion val="1"/>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0A6-A647-B5B7-608CC7D7ACC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0A6-A647-B5B7-608CC7D7ACC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0A6-A647-B5B7-608CC7D7ACC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80A6-A647-B5B7-608CC7D7ACC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80A6-A647-B5B7-608CC7D7ACC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Семейные пары от 20 до 25 лет</c:v>
                </c:pt>
                <c:pt idx="1">
                  <c:v>Семейные пары от 25 до 30 лет</c:v>
                </c:pt>
                <c:pt idx="2">
                  <c:v>Семейные пары от 30 до 35 лет</c:v>
                </c:pt>
                <c:pt idx="3">
                  <c:v>Семейные пары от 35 до 40 лет</c:v>
                </c:pt>
                <c:pt idx="4">
                  <c:v>Семейные пары от 40 до 45 лет</c:v>
                </c:pt>
              </c:strCache>
            </c:strRef>
          </c:cat>
          <c:val>
            <c:numRef>
              <c:f>Лист1!$B$2:$B$6</c:f>
              <c:numCache>
                <c:formatCode>0%</c:formatCode>
                <c:ptCount val="5"/>
                <c:pt idx="0">
                  <c:v>0.47</c:v>
                </c:pt>
                <c:pt idx="1">
                  <c:v>0.16</c:v>
                </c:pt>
                <c:pt idx="2">
                  <c:v>0.08</c:v>
                </c:pt>
                <c:pt idx="3">
                  <c:v>0.06</c:v>
                </c:pt>
                <c:pt idx="4">
                  <c:v>0.23</c:v>
                </c:pt>
              </c:numCache>
            </c:numRef>
          </c:val>
          <c:extLst>
            <c:ext xmlns:c16="http://schemas.microsoft.com/office/drawing/2014/chart" uri="{C3380CC4-5D6E-409C-BE32-E72D297353CC}">
              <c16:uniqueId val="{0000000A-80A6-A647-B5B7-608CC7D7ACC6}"/>
            </c:ext>
          </c:extLst>
        </c:ser>
        <c:dLbls>
          <c:showLegendKey val="0"/>
          <c:showVal val="0"/>
          <c:showCatName val="0"/>
          <c:showSerName val="0"/>
          <c:showPercent val="0"/>
          <c:showBubbleSize val="0"/>
          <c:showLeaderLines val="1"/>
        </c:dLbls>
        <c:firstSliceAng val="0"/>
        <c:holeSize val="47"/>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Лист1!$B$1</c:f>
              <c:strCache>
                <c:ptCount val="1"/>
                <c:pt idx="0">
                  <c:v>Продажи</c:v>
                </c:pt>
              </c:strCache>
            </c:strRef>
          </c:tx>
          <c:explosion val="1"/>
          <c:dPt>
            <c:idx val="0"/>
            <c:bubble3D val="0"/>
            <c:spPr>
              <a:solidFill>
                <a:schemeClr val="accent4">
                  <a:shade val="53000"/>
                </a:schemeClr>
              </a:solidFill>
              <a:ln w="19050">
                <a:solidFill>
                  <a:schemeClr val="lt1"/>
                </a:solidFill>
              </a:ln>
              <a:effectLst/>
            </c:spPr>
            <c:extLst>
              <c:ext xmlns:c16="http://schemas.microsoft.com/office/drawing/2014/chart" uri="{C3380CC4-5D6E-409C-BE32-E72D297353CC}">
                <c16:uniqueId val="{00000001-071C-1840-BCBE-BEE4DE07247A}"/>
              </c:ext>
            </c:extLst>
          </c:dPt>
          <c:dPt>
            <c:idx val="1"/>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3-071C-1840-BCBE-BEE4DE07247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071C-1840-BCBE-BEE4DE07247A}"/>
              </c:ext>
            </c:extLst>
          </c:dPt>
          <c:dPt>
            <c:idx val="3"/>
            <c:bubble3D val="0"/>
            <c:spPr>
              <a:solidFill>
                <a:schemeClr val="accent4">
                  <a:tint val="77000"/>
                </a:schemeClr>
              </a:solidFill>
              <a:ln w="19050">
                <a:solidFill>
                  <a:schemeClr val="lt1"/>
                </a:solidFill>
              </a:ln>
              <a:effectLst/>
            </c:spPr>
            <c:extLst>
              <c:ext xmlns:c16="http://schemas.microsoft.com/office/drawing/2014/chart" uri="{C3380CC4-5D6E-409C-BE32-E72D297353CC}">
                <c16:uniqueId val="{00000007-071C-1840-BCBE-BEE4DE07247A}"/>
              </c:ext>
            </c:extLst>
          </c:dPt>
          <c:dPt>
            <c:idx val="4"/>
            <c:bubble3D val="0"/>
            <c:spPr>
              <a:solidFill>
                <a:schemeClr val="accent4">
                  <a:tint val="54000"/>
                </a:schemeClr>
              </a:solidFill>
              <a:ln w="19050">
                <a:solidFill>
                  <a:schemeClr val="lt1"/>
                </a:solidFill>
              </a:ln>
              <a:effectLst/>
            </c:spPr>
            <c:extLst>
              <c:ext xmlns:c16="http://schemas.microsoft.com/office/drawing/2014/chart" uri="{C3380CC4-5D6E-409C-BE32-E72D297353CC}">
                <c16:uniqueId val="{00000009-071C-1840-BCBE-BEE4DE07247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Семейные пары от 20 до 25 лет</c:v>
                </c:pt>
                <c:pt idx="1">
                  <c:v>Семейные пары от 25 до 30 лет</c:v>
                </c:pt>
                <c:pt idx="2">
                  <c:v>Семейные пары от 30 до 35 лет</c:v>
                </c:pt>
                <c:pt idx="3">
                  <c:v>Семейные пары от 35 до 40 лет</c:v>
                </c:pt>
                <c:pt idx="4">
                  <c:v>Семейные пары от 40 до 45 лет</c:v>
                </c:pt>
              </c:strCache>
            </c:strRef>
          </c:cat>
          <c:val>
            <c:numRef>
              <c:f>Лист1!$B$2:$B$6</c:f>
              <c:numCache>
                <c:formatCode>0%</c:formatCode>
                <c:ptCount val="5"/>
                <c:pt idx="0">
                  <c:v>0.47</c:v>
                </c:pt>
                <c:pt idx="1">
                  <c:v>0.16</c:v>
                </c:pt>
                <c:pt idx="2">
                  <c:v>0.08</c:v>
                </c:pt>
                <c:pt idx="3">
                  <c:v>0.06</c:v>
                </c:pt>
                <c:pt idx="4">
                  <c:v>0.23</c:v>
                </c:pt>
              </c:numCache>
            </c:numRef>
          </c:val>
          <c:extLst>
            <c:ext xmlns:c16="http://schemas.microsoft.com/office/drawing/2014/chart" uri="{C3380CC4-5D6E-409C-BE32-E72D297353CC}">
              <c16:uniqueId val="{0000000A-071C-1840-BCBE-BEE4DE07247A}"/>
            </c:ext>
          </c:extLst>
        </c:ser>
        <c:dLbls>
          <c:showLegendKey val="0"/>
          <c:showVal val="0"/>
          <c:showCatName val="0"/>
          <c:showSerName val="0"/>
          <c:showPercent val="1"/>
          <c:showBubbleSize val="0"/>
          <c:showLeaderLines val="1"/>
        </c:dLbls>
        <c:firstSliceAng val="0"/>
        <c:holeSize val="47"/>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44103-8B61-E843-8AE8-5C9BFB2CD64F}" type="datetimeFigureOut">
              <a:rPr lang="ru-RU" smtClean="0"/>
              <a:t>14.07.2021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24C55-8978-3241-81DD-0B7BC2F62093}" type="slidenum">
              <a:rPr lang="ru-RU" smtClean="0"/>
              <a:t>‹#›</a:t>
            </a:fld>
            <a:endParaRPr lang="ru-RU"/>
          </a:p>
        </p:txBody>
      </p:sp>
    </p:spTree>
    <p:extLst>
      <p:ext uri="{BB962C8B-B14F-4D97-AF65-F5344CB8AC3E}">
        <p14:creationId xmlns:p14="http://schemas.microsoft.com/office/powerpoint/2010/main" val="265156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A224C55-8978-3241-81DD-0B7BC2F62093}" type="slidenum">
              <a:rPr lang="ru-RU" smtClean="0"/>
              <a:t>1</a:t>
            </a:fld>
            <a:endParaRPr lang="ru-RU"/>
          </a:p>
        </p:txBody>
      </p:sp>
    </p:spTree>
    <p:extLst>
      <p:ext uri="{BB962C8B-B14F-4D97-AF65-F5344CB8AC3E}">
        <p14:creationId xmlns:p14="http://schemas.microsoft.com/office/powerpoint/2010/main" val="998867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A224C55-8978-3241-81DD-0B7BC2F62093}" type="slidenum">
              <a:rPr lang="ru-RU" smtClean="0"/>
              <a:t>2</a:t>
            </a:fld>
            <a:endParaRPr lang="ru-RU"/>
          </a:p>
        </p:txBody>
      </p:sp>
    </p:spTree>
    <p:extLst>
      <p:ext uri="{BB962C8B-B14F-4D97-AF65-F5344CB8AC3E}">
        <p14:creationId xmlns:p14="http://schemas.microsoft.com/office/powerpoint/2010/main" val="177244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A224C55-8978-3241-81DD-0B7BC2F62093}" type="slidenum">
              <a:rPr lang="ru-RU" smtClean="0"/>
              <a:t>5</a:t>
            </a:fld>
            <a:endParaRPr lang="ru-RU"/>
          </a:p>
        </p:txBody>
      </p:sp>
    </p:spTree>
    <p:extLst>
      <p:ext uri="{BB962C8B-B14F-4D97-AF65-F5344CB8AC3E}">
        <p14:creationId xmlns:p14="http://schemas.microsoft.com/office/powerpoint/2010/main" val="137785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Титульный слайд">
    <p:spTree>
      <p:nvGrpSpPr>
        <p:cNvPr id="1" name=""/>
        <p:cNvGrpSpPr/>
        <p:nvPr/>
      </p:nvGrpSpPr>
      <p:grpSpPr>
        <a:xfrm>
          <a:off x="0" y="0"/>
          <a:ext cx="0" cy="0"/>
          <a:chOff x="0" y="0"/>
          <a:chExt cx="0" cy="0"/>
        </a:xfrm>
      </p:grpSpPr>
      <p:sp>
        <p:nvSpPr>
          <p:cNvPr id="7" name="Заголовок 10">
            <a:extLst>
              <a:ext uri="{FF2B5EF4-FFF2-40B4-BE49-F238E27FC236}">
                <a16:creationId xmlns:a16="http://schemas.microsoft.com/office/drawing/2014/main" id="{22824663-30FE-6C45-861E-7A23BC478990}"/>
              </a:ext>
            </a:extLst>
          </p:cNvPr>
          <p:cNvSpPr>
            <a:spLocks noGrp="1"/>
          </p:cNvSpPr>
          <p:nvPr>
            <p:ph type="title" hasCustomPrompt="1"/>
          </p:nvPr>
        </p:nvSpPr>
        <p:spPr>
          <a:xfrm>
            <a:off x="838199" y="3066710"/>
            <a:ext cx="10515600" cy="2032907"/>
          </a:xfrm>
          <a:prstGeom prst="rect">
            <a:avLst/>
          </a:prstGeom>
        </p:spPr>
        <p:txBody>
          <a:bodyPr vert="horz" lIns="91440" tIns="45720" rIns="91440" bIns="45720" rtlCol="0" anchor="t">
            <a:noAutofit/>
          </a:bodyPr>
          <a:lstStyle>
            <a:lvl1pPr>
              <a:lnSpc>
                <a:spcPct val="100000"/>
              </a:lnSpc>
              <a:defRPr sz="4800"/>
            </a:lvl1pPr>
          </a:lstStyle>
          <a:p>
            <a:r>
              <a:rPr lang="ru-RU" dirty="0"/>
              <a:t>ОБРАЗЕЦ</a:t>
            </a:r>
            <a:br>
              <a:rPr lang="en-US" dirty="0"/>
            </a:br>
            <a:r>
              <a:rPr lang="ru-RU" dirty="0"/>
              <a:t>ЗАГОЛОВКА</a:t>
            </a:r>
          </a:p>
        </p:txBody>
      </p:sp>
      <p:pic>
        <p:nvPicPr>
          <p:cNvPr id="8" name="Рисунок 7">
            <a:extLst>
              <a:ext uri="{FF2B5EF4-FFF2-40B4-BE49-F238E27FC236}">
                <a16:creationId xmlns:a16="http://schemas.microsoft.com/office/drawing/2014/main" id="{602CAACF-EAAC-4B48-8F3B-A9019AC0FFCC}"/>
              </a:ext>
            </a:extLst>
          </p:cNvPr>
          <p:cNvPicPr>
            <a:picLocks noChangeAspect="1"/>
          </p:cNvPicPr>
          <p:nvPr userDrawn="1"/>
        </p:nvPicPr>
        <p:blipFill>
          <a:blip r:embed="rId2"/>
          <a:stretch>
            <a:fillRect/>
          </a:stretch>
        </p:blipFill>
        <p:spPr>
          <a:xfrm>
            <a:off x="4837533" y="741930"/>
            <a:ext cx="2516933" cy="2032907"/>
          </a:xfrm>
          <a:prstGeom prst="rect">
            <a:avLst/>
          </a:prstGeom>
        </p:spPr>
      </p:pic>
      <p:sp>
        <p:nvSpPr>
          <p:cNvPr id="19" name="Текст 18">
            <a:extLst>
              <a:ext uri="{FF2B5EF4-FFF2-40B4-BE49-F238E27FC236}">
                <a16:creationId xmlns:a16="http://schemas.microsoft.com/office/drawing/2014/main" id="{A3E16D53-656C-2B4B-B78A-FCE2F78B2465}"/>
              </a:ext>
            </a:extLst>
          </p:cNvPr>
          <p:cNvSpPr>
            <a:spLocks noGrp="1"/>
          </p:cNvSpPr>
          <p:nvPr>
            <p:ph type="body" sz="quarter" idx="11"/>
          </p:nvPr>
        </p:nvSpPr>
        <p:spPr>
          <a:xfrm>
            <a:off x="4069081" y="5212081"/>
            <a:ext cx="7284718" cy="1207008"/>
          </a:xfrm>
          <a:prstGeom prst="rect">
            <a:avLst/>
          </a:prstGeom>
        </p:spPr>
        <p:txBody>
          <a:bodyPr/>
          <a:lstStyle>
            <a:lvl1pPr marL="0" indent="0">
              <a:lnSpc>
                <a:spcPct val="100000"/>
              </a:lnSpc>
              <a:buNone/>
              <a:defRPr sz="2400">
                <a:solidFill>
                  <a:schemeClr val="tx1">
                    <a:lumMod val="65000"/>
                    <a:lumOff val="35000"/>
                  </a:schemeClr>
                </a:solidFill>
                <a:latin typeface="Arial" panose="020B0604020202020204" pitchFamily="34" charset="0"/>
                <a:cs typeface="Arial" panose="020B0604020202020204" pitchFamily="34" charset="0"/>
              </a:defRPr>
            </a:lvl1pPr>
          </a:lstStyle>
          <a:p>
            <a:pPr lvl="0"/>
            <a:r>
              <a:rPr lang="ru-RU" dirty="0"/>
              <a:t>Образец текста</a:t>
            </a:r>
          </a:p>
        </p:txBody>
      </p:sp>
      <p:sp>
        <p:nvSpPr>
          <p:cNvPr id="20" name="Текст 18">
            <a:extLst>
              <a:ext uri="{FF2B5EF4-FFF2-40B4-BE49-F238E27FC236}">
                <a16:creationId xmlns:a16="http://schemas.microsoft.com/office/drawing/2014/main" id="{54D1C06C-542B-D84C-85AE-EB603AC82D20}"/>
              </a:ext>
            </a:extLst>
          </p:cNvPr>
          <p:cNvSpPr>
            <a:spLocks noGrp="1"/>
          </p:cNvSpPr>
          <p:nvPr>
            <p:ph type="body" sz="quarter" idx="12" hasCustomPrompt="1"/>
          </p:nvPr>
        </p:nvSpPr>
        <p:spPr>
          <a:xfrm>
            <a:off x="372609" y="340971"/>
            <a:ext cx="3502025" cy="563563"/>
          </a:xfrm>
          <a:prstGeom prst="rect">
            <a:avLst/>
          </a:prstGeom>
        </p:spPr>
        <p:txBody>
          <a:bodyPr/>
          <a:lstStyle>
            <a:lvl1pPr marL="0" indent="0">
              <a:lnSpc>
                <a:spcPct val="100000"/>
              </a:lnSpc>
              <a:buNone/>
              <a:defRPr sz="1800" b="1">
                <a:solidFill>
                  <a:schemeClr val="tx1">
                    <a:lumMod val="65000"/>
                    <a:lumOff val="35000"/>
                  </a:schemeClr>
                </a:solidFill>
                <a:latin typeface="Arial" panose="020B0604020202020204" pitchFamily="34" charset="0"/>
                <a:cs typeface="Arial" panose="020B0604020202020204" pitchFamily="34" charset="0"/>
              </a:defRPr>
            </a:lvl1pPr>
          </a:lstStyle>
          <a:p>
            <a:pPr lvl="0"/>
            <a:r>
              <a:rPr lang="ru-RU" dirty="0"/>
              <a:t>ОБРАЗЕЦ ТЕКСТА</a:t>
            </a:r>
          </a:p>
        </p:txBody>
      </p:sp>
    </p:spTree>
    <p:extLst>
      <p:ext uri="{BB962C8B-B14F-4D97-AF65-F5344CB8AC3E}">
        <p14:creationId xmlns:p14="http://schemas.microsoft.com/office/powerpoint/2010/main" val="872413812"/>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Образец 8 Диаграмма_2">
    <p:spTree>
      <p:nvGrpSpPr>
        <p:cNvPr id="1" name=""/>
        <p:cNvGrpSpPr/>
        <p:nvPr/>
      </p:nvGrpSpPr>
      <p:grpSpPr>
        <a:xfrm>
          <a:off x="0" y="0"/>
          <a:ext cx="0" cy="0"/>
          <a:chOff x="0" y="0"/>
          <a:chExt cx="0" cy="0"/>
        </a:xfrm>
      </p:grpSpPr>
      <p:sp>
        <p:nvSpPr>
          <p:cNvPr id="5" name="Текст 15">
            <a:extLst>
              <a:ext uri="{FF2B5EF4-FFF2-40B4-BE49-F238E27FC236}">
                <a16:creationId xmlns:a16="http://schemas.microsoft.com/office/drawing/2014/main" id="{C41839D5-0C6E-0B45-A009-6F9F85CFA212}"/>
              </a:ext>
            </a:extLst>
          </p:cNvPr>
          <p:cNvSpPr>
            <a:spLocks noGrp="1"/>
          </p:cNvSpPr>
          <p:nvPr>
            <p:ph type="body" sz="quarter" idx="14"/>
          </p:nvPr>
        </p:nvSpPr>
        <p:spPr>
          <a:xfrm>
            <a:off x="403860" y="1121092"/>
            <a:ext cx="2179320" cy="2307908"/>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6" name="Номер слайда 5">
            <a:extLst>
              <a:ext uri="{FF2B5EF4-FFF2-40B4-BE49-F238E27FC236}">
                <a16:creationId xmlns:a16="http://schemas.microsoft.com/office/drawing/2014/main" id="{0A33A8DA-E621-8D4F-97E4-C30DFAF268FF}"/>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pic>
        <p:nvPicPr>
          <p:cNvPr id="9" name="Рисунок 8">
            <a:extLst>
              <a:ext uri="{FF2B5EF4-FFF2-40B4-BE49-F238E27FC236}">
                <a16:creationId xmlns:a16="http://schemas.microsoft.com/office/drawing/2014/main" id="{6E61BA04-6ABD-8346-828B-9026F2013413}"/>
              </a:ext>
            </a:extLst>
          </p:cNvPr>
          <p:cNvPicPr>
            <a:picLocks noChangeAspect="1"/>
          </p:cNvPicPr>
          <p:nvPr userDrawn="1"/>
        </p:nvPicPr>
        <p:blipFill>
          <a:blip r:embed="rId2"/>
          <a:stretch>
            <a:fillRect/>
          </a:stretch>
        </p:blipFill>
        <p:spPr>
          <a:xfrm>
            <a:off x="11392238" y="258326"/>
            <a:ext cx="444500" cy="368300"/>
          </a:xfrm>
          <a:prstGeom prst="rect">
            <a:avLst/>
          </a:prstGeom>
        </p:spPr>
      </p:pic>
      <p:sp>
        <p:nvSpPr>
          <p:cNvPr id="12" name="Диаграмма 11">
            <a:extLst>
              <a:ext uri="{FF2B5EF4-FFF2-40B4-BE49-F238E27FC236}">
                <a16:creationId xmlns:a16="http://schemas.microsoft.com/office/drawing/2014/main" id="{D84E3CF9-3074-F442-BDAB-3A12F77A84F2}"/>
              </a:ext>
            </a:extLst>
          </p:cNvPr>
          <p:cNvSpPr>
            <a:spLocks noGrp="1"/>
          </p:cNvSpPr>
          <p:nvPr>
            <p:ph type="chart" sz="quarter" idx="20"/>
          </p:nvPr>
        </p:nvSpPr>
        <p:spPr>
          <a:xfrm>
            <a:off x="2819400" y="1121093"/>
            <a:ext cx="9017000" cy="5071746"/>
          </a:xfrm>
          <a:prstGeom prst="rect">
            <a:avLst/>
          </a:prstGeom>
        </p:spPr>
        <p:txBody>
          <a:bodyPr/>
          <a:lstStyle>
            <a:lvl1pPr marL="0" indent="0">
              <a:buNone/>
              <a:defRPr sz="1400">
                <a:solidFill>
                  <a:schemeClr val="tx1">
                    <a:lumMod val="65000"/>
                    <a:lumOff val="35000"/>
                  </a:schemeClr>
                </a:solidFill>
              </a:defRPr>
            </a:lvl1pPr>
          </a:lstStyle>
          <a:p>
            <a:endParaRPr lang="ru-RU" dirty="0"/>
          </a:p>
        </p:txBody>
      </p:sp>
      <p:sp>
        <p:nvSpPr>
          <p:cNvPr id="11" name="Текст 15">
            <a:extLst>
              <a:ext uri="{FF2B5EF4-FFF2-40B4-BE49-F238E27FC236}">
                <a16:creationId xmlns:a16="http://schemas.microsoft.com/office/drawing/2014/main" id="{10F4C193-9099-8945-8C75-DA6F917E197E}"/>
              </a:ext>
            </a:extLst>
          </p:cNvPr>
          <p:cNvSpPr>
            <a:spLocks noGrp="1"/>
          </p:cNvSpPr>
          <p:nvPr>
            <p:ph type="body" sz="quarter" idx="21"/>
          </p:nvPr>
        </p:nvSpPr>
        <p:spPr>
          <a:xfrm>
            <a:off x="426720" y="3780472"/>
            <a:ext cx="2179320" cy="2412367"/>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Tree>
    <p:extLst>
      <p:ext uri="{BB962C8B-B14F-4D97-AF65-F5344CB8AC3E}">
        <p14:creationId xmlns:p14="http://schemas.microsoft.com/office/powerpoint/2010/main" val="2692904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Образец 8 Диаграмма_3">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0A33A8DA-E621-8D4F-97E4-C30DFAF268FF}"/>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pic>
        <p:nvPicPr>
          <p:cNvPr id="7" name="Рисунок 6">
            <a:extLst>
              <a:ext uri="{FF2B5EF4-FFF2-40B4-BE49-F238E27FC236}">
                <a16:creationId xmlns:a16="http://schemas.microsoft.com/office/drawing/2014/main" id="{4D096254-24A2-A345-A8C6-54193AE63D7F}"/>
              </a:ext>
            </a:extLst>
          </p:cNvPr>
          <p:cNvPicPr>
            <a:picLocks noChangeAspect="1"/>
          </p:cNvPicPr>
          <p:nvPr userDrawn="1"/>
        </p:nvPicPr>
        <p:blipFill>
          <a:blip r:embed="rId2"/>
          <a:stretch>
            <a:fillRect/>
          </a:stretch>
        </p:blipFill>
        <p:spPr>
          <a:xfrm>
            <a:off x="221342" y="258326"/>
            <a:ext cx="578758" cy="239973"/>
          </a:xfrm>
          <a:prstGeom prst="rect">
            <a:avLst/>
          </a:prstGeom>
        </p:spPr>
      </p:pic>
      <p:pic>
        <p:nvPicPr>
          <p:cNvPr id="9" name="Рисунок 8">
            <a:extLst>
              <a:ext uri="{FF2B5EF4-FFF2-40B4-BE49-F238E27FC236}">
                <a16:creationId xmlns:a16="http://schemas.microsoft.com/office/drawing/2014/main" id="{6E61BA04-6ABD-8346-828B-9026F2013413}"/>
              </a:ext>
            </a:extLst>
          </p:cNvPr>
          <p:cNvPicPr>
            <a:picLocks noChangeAspect="1"/>
          </p:cNvPicPr>
          <p:nvPr userDrawn="1"/>
        </p:nvPicPr>
        <p:blipFill>
          <a:blip r:embed="rId3"/>
          <a:stretch>
            <a:fillRect/>
          </a:stretch>
        </p:blipFill>
        <p:spPr>
          <a:xfrm>
            <a:off x="11392238" y="258326"/>
            <a:ext cx="444500" cy="368300"/>
          </a:xfrm>
          <a:prstGeom prst="rect">
            <a:avLst/>
          </a:prstGeom>
        </p:spPr>
      </p:pic>
      <p:sp>
        <p:nvSpPr>
          <p:cNvPr id="12" name="Диаграмма 11">
            <a:extLst>
              <a:ext uri="{FF2B5EF4-FFF2-40B4-BE49-F238E27FC236}">
                <a16:creationId xmlns:a16="http://schemas.microsoft.com/office/drawing/2014/main" id="{D84E3CF9-3074-F442-BDAB-3A12F77A84F2}"/>
              </a:ext>
            </a:extLst>
          </p:cNvPr>
          <p:cNvSpPr>
            <a:spLocks noGrp="1"/>
          </p:cNvSpPr>
          <p:nvPr>
            <p:ph type="chart" sz="quarter" idx="20"/>
          </p:nvPr>
        </p:nvSpPr>
        <p:spPr>
          <a:xfrm>
            <a:off x="906463" y="1979613"/>
            <a:ext cx="3318065" cy="4213225"/>
          </a:xfrm>
          <a:prstGeom prst="rect">
            <a:avLst/>
          </a:prstGeom>
        </p:spPr>
        <p:txBody>
          <a:bodyPr/>
          <a:lstStyle>
            <a:lvl1pPr marL="0" indent="0">
              <a:buNone/>
              <a:defRPr sz="1400">
                <a:solidFill>
                  <a:schemeClr val="tx1">
                    <a:lumMod val="65000"/>
                    <a:lumOff val="35000"/>
                  </a:schemeClr>
                </a:solidFill>
              </a:defRPr>
            </a:lvl1pPr>
          </a:lstStyle>
          <a:p>
            <a:endParaRPr lang="ru-RU" dirty="0"/>
          </a:p>
        </p:txBody>
      </p:sp>
      <p:sp>
        <p:nvSpPr>
          <p:cNvPr id="10" name="Текст 15">
            <a:extLst>
              <a:ext uri="{FF2B5EF4-FFF2-40B4-BE49-F238E27FC236}">
                <a16:creationId xmlns:a16="http://schemas.microsoft.com/office/drawing/2014/main" id="{32A879B5-2280-1D4D-9535-9DCAF6B6809A}"/>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16" name="Диаграмма 11">
            <a:extLst>
              <a:ext uri="{FF2B5EF4-FFF2-40B4-BE49-F238E27FC236}">
                <a16:creationId xmlns:a16="http://schemas.microsoft.com/office/drawing/2014/main" id="{6A7AF6B9-31F4-5842-959D-C7C0A2FBFC32}"/>
              </a:ext>
            </a:extLst>
          </p:cNvPr>
          <p:cNvSpPr>
            <a:spLocks noGrp="1"/>
          </p:cNvSpPr>
          <p:nvPr>
            <p:ph type="chart" sz="quarter" idx="21"/>
          </p:nvPr>
        </p:nvSpPr>
        <p:spPr>
          <a:xfrm>
            <a:off x="4701223" y="1979613"/>
            <a:ext cx="3318065" cy="4213225"/>
          </a:xfrm>
          <a:prstGeom prst="rect">
            <a:avLst/>
          </a:prstGeom>
        </p:spPr>
        <p:txBody>
          <a:bodyPr/>
          <a:lstStyle>
            <a:lvl1pPr marL="0" indent="0">
              <a:buNone/>
              <a:defRPr sz="1400">
                <a:solidFill>
                  <a:schemeClr val="tx1">
                    <a:lumMod val="65000"/>
                    <a:lumOff val="35000"/>
                  </a:schemeClr>
                </a:solidFill>
              </a:defRPr>
            </a:lvl1pPr>
          </a:lstStyle>
          <a:p>
            <a:endParaRPr lang="ru-RU" dirty="0"/>
          </a:p>
        </p:txBody>
      </p:sp>
      <p:sp>
        <p:nvSpPr>
          <p:cNvPr id="17" name="Диаграмма 11">
            <a:extLst>
              <a:ext uri="{FF2B5EF4-FFF2-40B4-BE49-F238E27FC236}">
                <a16:creationId xmlns:a16="http://schemas.microsoft.com/office/drawing/2014/main" id="{5554B332-0343-8C46-B02B-2F31FFC7D519}"/>
              </a:ext>
            </a:extLst>
          </p:cNvPr>
          <p:cNvSpPr>
            <a:spLocks noGrp="1"/>
          </p:cNvSpPr>
          <p:nvPr>
            <p:ph type="chart" sz="quarter" idx="22"/>
          </p:nvPr>
        </p:nvSpPr>
        <p:spPr>
          <a:xfrm>
            <a:off x="8495983" y="1979613"/>
            <a:ext cx="3318065" cy="4213225"/>
          </a:xfrm>
          <a:prstGeom prst="rect">
            <a:avLst/>
          </a:prstGeom>
        </p:spPr>
        <p:txBody>
          <a:bodyPr/>
          <a:lstStyle>
            <a:lvl1pPr marL="0" indent="0">
              <a:buNone/>
              <a:defRPr sz="1400">
                <a:solidFill>
                  <a:schemeClr val="tx1">
                    <a:lumMod val="65000"/>
                    <a:lumOff val="35000"/>
                  </a:schemeClr>
                </a:solidFill>
              </a:defRPr>
            </a:lvl1pPr>
          </a:lstStyle>
          <a:p>
            <a:endParaRPr lang="ru-RU" dirty="0"/>
          </a:p>
        </p:txBody>
      </p:sp>
    </p:spTree>
    <p:extLst>
      <p:ext uri="{BB962C8B-B14F-4D97-AF65-F5344CB8AC3E}">
        <p14:creationId xmlns:p14="http://schemas.microsoft.com/office/powerpoint/2010/main" val="335771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Образец 9 Таблица">
    <p:spTree>
      <p:nvGrpSpPr>
        <p:cNvPr id="1" name=""/>
        <p:cNvGrpSpPr/>
        <p:nvPr/>
      </p:nvGrpSpPr>
      <p:grpSpPr>
        <a:xfrm>
          <a:off x="0" y="0"/>
          <a:ext cx="0" cy="0"/>
          <a:chOff x="0" y="0"/>
          <a:chExt cx="0" cy="0"/>
        </a:xfrm>
      </p:grpSpPr>
      <p:sp>
        <p:nvSpPr>
          <p:cNvPr id="4" name="Номер слайда 5">
            <a:extLst>
              <a:ext uri="{FF2B5EF4-FFF2-40B4-BE49-F238E27FC236}">
                <a16:creationId xmlns:a16="http://schemas.microsoft.com/office/drawing/2014/main" id="{97B512C4-72C8-FE4C-B1EE-044C7FE678E2}"/>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pic>
        <p:nvPicPr>
          <p:cNvPr id="5" name="Рисунок 4">
            <a:extLst>
              <a:ext uri="{FF2B5EF4-FFF2-40B4-BE49-F238E27FC236}">
                <a16:creationId xmlns:a16="http://schemas.microsoft.com/office/drawing/2014/main" id="{92C749CB-6622-F44E-B510-D2E1B40AC8AF}"/>
              </a:ext>
            </a:extLst>
          </p:cNvPr>
          <p:cNvPicPr>
            <a:picLocks noChangeAspect="1"/>
          </p:cNvPicPr>
          <p:nvPr userDrawn="1"/>
        </p:nvPicPr>
        <p:blipFill>
          <a:blip r:embed="rId2"/>
          <a:stretch>
            <a:fillRect/>
          </a:stretch>
        </p:blipFill>
        <p:spPr>
          <a:xfrm>
            <a:off x="221342" y="258326"/>
            <a:ext cx="578758" cy="239973"/>
          </a:xfrm>
          <a:prstGeom prst="rect">
            <a:avLst/>
          </a:prstGeom>
        </p:spPr>
      </p:pic>
      <p:pic>
        <p:nvPicPr>
          <p:cNvPr id="7" name="Рисунок 6">
            <a:extLst>
              <a:ext uri="{FF2B5EF4-FFF2-40B4-BE49-F238E27FC236}">
                <a16:creationId xmlns:a16="http://schemas.microsoft.com/office/drawing/2014/main" id="{21430C5B-7965-584C-B965-C5F6DAA85E31}"/>
              </a:ext>
            </a:extLst>
          </p:cNvPr>
          <p:cNvPicPr>
            <a:picLocks noChangeAspect="1"/>
          </p:cNvPicPr>
          <p:nvPr userDrawn="1"/>
        </p:nvPicPr>
        <p:blipFill>
          <a:blip r:embed="rId3"/>
          <a:stretch>
            <a:fillRect/>
          </a:stretch>
        </p:blipFill>
        <p:spPr>
          <a:xfrm>
            <a:off x="11392238" y="258326"/>
            <a:ext cx="444500" cy="368300"/>
          </a:xfrm>
          <a:prstGeom prst="rect">
            <a:avLst/>
          </a:prstGeom>
        </p:spPr>
      </p:pic>
      <p:sp>
        <p:nvSpPr>
          <p:cNvPr id="11" name="Таблица 10">
            <a:extLst>
              <a:ext uri="{FF2B5EF4-FFF2-40B4-BE49-F238E27FC236}">
                <a16:creationId xmlns:a16="http://schemas.microsoft.com/office/drawing/2014/main" id="{532C2066-FDF6-3443-BEFA-3F373949006F}"/>
              </a:ext>
            </a:extLst>
          </p:cNvPr>
          <p:cNvSpPr>
            <a:spLocks noGrp="1"/>
          </p:cNvSpPr>
          <p:nvPr>
            <p:ph type="tbl" sz="quarter" idx="20"/>
          </p:nvPr>
        </p:nvSpPr>
        <p:spPr>
          <a:xfrm>
            <a:off x="906463" y="2003425"/>
            <a:ext cx="10929937" cy="4313238"/>
          </a:xfrm>
          <a:prstGeom prst="rect">
            <a:avLst/>
          </a:prstGeom>
        </p:spPr>
        <p:txBody>
          <a:bodyPr/>
          <a:lstStyle>
            <a:lvl1pPr marL="0" indent="0">
              <a:buNone/>
              <a:defRPr sz="1400">
                <a:solidFill>
                  <a:schemeClr val="tx1">
                    <a:lumMod val="65000"/>
                    <a:lumOff val="35000"/>
                  </a:schemeClr>
                </a:solidFill>
              </a:defRPr>
            </a:lvl1pPr>
          </a:lstStyle>
          <a:p>
            <a:endParaRPr lang="ru-RU" dirty="0"/>
          </a:p>
        </p:txBody>
      </p:sp>
      <p:sp>
        <p:nvSpPr>
          <p:cNvPr id="8" name="Текст 15">
            <a:extLst>
              <a:ext uri="{FF2B5EF4-FFF2-40B4-BE49-F238E27FC236}">
                <a16:creationId xmlns:a16="http://schemas.microsoft.com/office/drawing/2014/main" id="{92B7D7A2-FB84-B94C-8BD1-2F4823C2EB65}"/>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Tree>
    <p:extLst>
      <p:ext uri="{BB962C8B-B14F-4D97-AF65-F5344CB8AC3E}">
        <p14:creationId xmlns:p14="http://schemas.microsoft.com/office/powerpoint/2010/main" val="287872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Образец 1">
    <p:spTree>
      <p:nvGrpSpPr>
        <p:cNvPr id="1" name=""/>
        <p:cNvGrpSpPr/>
        <p:nvPr/>
      </p:nvGrpSpPr>
      <p:grpSpPr>
        <a:xfrm>
          <a:off x="0" y="0"/>
          <a:ext cx="0" cy="0"/>
          <a:chOff x="0" y="0"/>
          <a:chExt cx="0" cy="0"/>
        </a:xfrm>
      </p:grpSpPr>
      <p:sp>
        <p:nvSpPr>
          <p:cNvPr id="17" name="Текст 16">
            <a:extLst>
              <a:ext uri="{FF2B5EF4-FFF2-40B4-BE49-F238E27FC236}">
                <a16:creationId xmlns:a16="http://schemas.microsoft.com/office/drawing/2014/main" id="{A6984BAD-F37B-4F41-9569-40FD370169D5}"/>
              </a:ext>
            </a:extLst>
          </p:cNvPr>
          <p:cNvSpPr>
            <a:spLocks noGrp="1"/>
          </p:cNvSpPr>
          <p:nvPr>
            <p:ph type="body" sz="quarter" idx="15" hasCustomPrompt="1"/>
          </p:nvPr>
        </p:nvSpPr>
        <p:spPr>
          <a:xfrm>
            <a:off x="905781" y="1960772"/>
            <a:ext cx="4702064" cy="4080800"/>
          </a:xfrm>
          <a:prstGeom prst="rect">
            <a:avLst/>
          </a:prstGeom>
        </p:spPr>
        <p:txBody>
          <a:bodyPr/>
          <a:lstStyle>
            <a:lvl1pPr marL="0" indent="0" algn="l">
              <a:lnSpc>
                <a:spcPct val="100000"/>
              </a:lnSpc>
              <a:buNone/>
              <a:defRPr sz="1400">
                <a:solidFill>
                  <a:schemeClr val="tx1">
                    <a:lumMod val="65000"/>
                    <a:lumOff val="35000"/>
                  </a:schemeClr>
                </a:solidFill>
              </a:defRPr>
            </a:lvl1pPr>
            <a:lvl2pPr algn="l">
              <a:defRPr sz="1400">
                <a:solidFill>
                  <a:schemeClr val="tx1">
                    <a:lumMod val="65000"/>
                    <a:lumOff val="35000"/>
                  </a:schemeClr>
                </a:solidFill>
              </a:defRPr>
            </a:lvl2pPr>
            <a:lvl3pPr algn="l">
              <a:defRPr sz="1400">
                <a:solidFill>
                  <a:schemeClr val="tx1">
                    <a:lumMod val="65000"/>
                    <a:lumOff val="35000"/>
                  </a:schemeClr>
                </a:solidFill>
              </a:defRPr>
            </a:lvl3pPr>
            <a:lvl4pPr algn="l">
              <a:defRPr sz="1400">
                <a:solidFill>
                  <a:schemeClr val="tx1">
                    <a:lumMod val="65000"/>
                    <a:lumOff val="35000"/>
                  </a:schemeClr>
                </a:solidFill>
              </a:defRPr>
            </a:lvl4pPr>
            <a:lvl5pPr algn="l">
              <a:defRPr sz="1400">
                <a:solidFill>
                  <a:schemeClr val="tx1">
                    <a:lumMod val="65000"/>
                    <a:lumOff val="35000"/>
                  </a:schemeClr>
                </a:solidFill>
              </a:defRPr>
            </a:lvl5pPr>
          </a:lstStyle>
          <a:p>
            <a:pPr lvl="0"/>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p:txBody>
      </p:sp>
      <p:sp>
        <p:nvSpPr>
          <p:cNvPr id="19" name="Рисунок 18">
            <a:extLst>
              <a:ext uri="{FF2B5EF4-FFF2-40B4-BE49-F238E27FC236}">
                <a16:creationId xmlns:a16="http://schemas.microsoft.com/office/drawing/2014/main" id="{80CAA71F-C8C2-B747-B916-4891275C2A9D}"/>
              </a:ext>
            </a:extLst>
          </p:cNvPr>
          <p:cNvSpPr>
            <a:spLocks noGrp="1"/>
          </p:cNvSpPr>
          <p:nvPr>
            <p:ph type="pic" sz="quarter" idx="16"/>
          </p:nvPr>
        </p:nvSpPr>
        <p:spPr>
          <a:xfrm>
            <a:off x="5943600" y="1051560"/>
            <a:ext cx="5893139" cy="4990011"/>
          </a:xfrm>
          <a:prstGeom prst="rect">
            <a:avLst/>
          </a:prstGeom>
        </p:spPr>
        <p:txBody>
          <a:bodyPr/>
          <a:lstStyle>
            <a:lvl1pPr marL="0" indent="0">
              <a:buNone/>
              <a:defRPr sz="1600">
                <a:solidFill>
                  <a:schemeClr val="tx1">
                    <a:lumMod val="65000"/>
                    <a:lumOff val="35000"/>
                  </a:schemeClr>
                </a:solidFill>
                <a:latin typeface="Arial" panose="020B0604020202020204" pitchFamily="34" charset="0"/>
                <a:cs typeface="Arial" panose="020B0604020202020204" pitchFamily="34" charset="0"/>
              </a:defRPr>
            </a:lvl1pPr>
          </a:lstStyle>
          <a:p>
            <a:endParaRPr lang="ru-RU" dirty="0"/>
          </a:p>
        </p:txBody>
      </p:sp>
      <p:sp>
        <p:nvSpPr>
          <p:cNvPr id="26" name="Текст 15">
            <a:extLst>
              <a:ext uri="{FF2B5EF4-FFF2-40B4-BE49-F238E27FC236}">
                <a16:creationId xmlns:a16="http://schemas.microsoft.com/office/drawing/2014/main" id="{FF304E3B-4060-DD4D-8946-0FAB29EA09DE}"/>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10" name="Номер слайда 5">
            <a:extLst>
              <a:ext uri="{FF2B5EF4-FFF2-40B4-BE49-F238E27FC236}">
                <a16:creationId xmlns:a16="http://schemas.microsoft.com/office/drawing/2014/main" id="{24A8FA57-7C1E-394A-BDCC-32A957E01FC4}"/>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pic>
        <p:nvPicPr>
          <p:cNvPr id="11" name="Рисунок 10">
            <a:extLst>
              <a:ext uri="{FF2B5EF4-FFF2-40B4-BE49-F238E27FC236}">
                <a16:creationId xmlns:a16="http://schemas.microsoft.com/office/drawing/2014/main" id="{8AF792C1-34D8-EA46-B6F3-0A04BA067E9E}"/>
              </a:ext>
            </a:extLst>
          </p:cNvPr>
          <p:cNvPicPr>
            <a:picLocks noChangeAspect="1"/>
          </p:cNvPicPr>
          <p:nvPr userDrawn="1"/>
        </p:nvPicPr>
        <p:blipFill>
          <a:blip r:embed="rId2"/>
          <a:stretch>
            <a:fillRect/>
          </a:stretch>
        </p:blipFill>
        <p:spPr>
          <a:xfrm>
            <a:off x="221342" y="258326"/>
            <a:ext cx="578758" cy="239973"/>
          </a:xfrm>
          <a:prstGeom prst="rect">
            <a:avLst/>
          </a:prstGeom>
        </p:spPr>
      </p:pic>
      <p:pic>
        <p:nvPicPr>
          <p:cNvPr id="13" name="Рисунок 12">
            <a:extLst>
              <a:ext uri="{FF2B5EF4-FFF2-40B4-BE49-F238E27FC236}">
                <a16:creationId xmlns:a16="http://schemas.microsoft.com/office/drawing/2014/main" id="{D531D0AE-87A0-4E43-826D-96C5C87F5D17}"/>
              </a:ext>
            </a:extLst>
          </p:cNvPr>
          <p:cNvPicPr>
            <a:picLocks noChangeAspect="1"/>
          </p:cNvPicPr>
          <p:nvPr userDrawn="1"/>
        </p:nvPicPr>
        <p:blipFill>
          <a:blip r:embed="rId3"/>
          <a:stretch>
            <a:fillRect/>
          </a:stretch>
        </p:blipFill>
        <p:spPr>
          <a:xfrm>
            <a:off x="11392238" y="258326"/>
            <a:ext cx="444500" cy="368300"/>
          </a:xfrm>
          <a:prstGeom prst="rect">
            <a:avLst/>
          </a:prstGeom>
        </p:spPr>
      </p:pic>
    </p:spTree>
    <p:extLst>
      <p:ext uri="{BB962C8B-B14F-4D97-AF65-F5344CB8AC3E}">
        <p14:creationId xmlns:p14="http://schemas.microsoft.com/office/powerpoint/2010/main" val="337481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Образец 2">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1C2A0741-E2AB-C34A-97E0-C7092782A209}"/>
              </a:ext>
            </a:extLst>
          </p:cNvPr>
          <p:cNvPicPr>
            <a:picLocks noChangeAspect="1"/>
          </p:cNvPicPr>
          <p:nvPr userDrawn="1"/>
        </p:nvPicPr>
        <p:blipFill>
          <a:blip r:embed="rId2"/>
          <a:stretch>
            <a:fillRect/>
          </a:stretch>
        </p:blipFill>
        <p:spPr>
          <a:xfrm>
            <a:off x="221342" y="258326"/>
            <a:ext cx="578758" cy="239973"/>
          </a:xfrm>
          <a:prstGeom prst="rect">
            <a:avLst/>
          </a:prstGeom>
        </p:spPr>
      </p:pic>
      <p:sp>
        <p:nvSpPr>
          <p:cNvPr id="17" name="Номер слайда 5">
            <a:extLst>
              <a:ext uri="{FF2B5EF4-FFF2-40B4-BE49-F238E27FC236}">
                <a16:creationId xmlns:a16="http://schemas.microsoft.com/office/drawing/2014/main" id="{66034F52-FB49-B14D-A714-C999C873E695}"/>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sp>
        <p:nvSpPr>
          <p:cNvPr id="19" name="Рисунок 18">
            <a:extLst>
              <a:ext uri="{FF2B5EF4-FFF2-40B4-BE49-F238E27FC236}">
                <a16:creationId xmlns:a16="http://schemas.microsoft.com/office/drawing/2014/main" id="{0416143F-6576-A043-B3E9-8D2F67997C00}"/>
              </a:ext>
            </a:extLst>
          </p:cNvPr>
          <p:cNvSpPr>
            <a:spLocks noGrp="1"/>
          </p:cNvSpPr>
          <p:nvPr>
            <p:ph type="pic" sz="quarter" idx="15"/>
          </p:nvPr>
        </p:nvSpPr>
        <p:spPr>
          <a:xfrm>
            <a:off x="905780" y="1980329"/>
            <a:ext cx="5394435" cy="3682093"/>
          </a:xfrm>
          <a:prstGeom prst="rect">
            <a:avLst/>
          </a:prstGeo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stStyle>
          <a:p>
            <a:endParaRPr lang="ru-RU" dirty="0"/>
          </a:p>
        </p:txBody>
      </p:sp>
      <p:sp>
        <p:nvSpPr>
          <p:cNvPr id="23" name="Текст 22">
            <a:extLst>
              <a:ext uri="{FF2B5EF4-FFF2-40B4-BE49-F238E27FC236}">
                <a16:creationId xmlns:a16="http://schemas.microsoft.com/office/drawing/2014/main" id="{B428DE3C-4E91-DC47-99F1-ACFAEEF803D8}"/>
              </a:ext>
            </a:extLst>
          </p:cNvPr>
          <p:cNvSpPr>
            <a:spLocks noGrp="1"/>
          </p:cNvSpPr>
          <p:nvPr>
            <p:ph type="body" sz="quarter" idx="17" hasCustomPrompt="1"/>
          </p:nvPr>
        </p:nvSpPr>
        <p:spPr>
          <a:xfrm>
            <a:off x="905325" y="5771166"/>
            <a:ext cx="5394435" cy="421936"/>
          </a:xfrm>
          <a:prstGeom prst="rect">
            <a:avLst/>
          </a:prstGeo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vl2pPr>
              <a:defRPr sz="1200">
                <a:solidFill>
                  <a:schemeClr val="tx1">
                    <a:lumMod val="65000"/>
                    <a:lumOff val="35000"/>
                  </a:schemeClr>
                </a:solidFill>
                <a:latin typeface="Arial" panose="020B0604020202020204" pitchFamily="34" charset="0"/>
                <a:cs typeface="Arial" panose="020B0604020202020204" pitchFamily="34" charset="0"/>
              </a:defRPr>
            </a:lvl2pPr>
            <a:lvl3pPr>
              <a:defRPr sz="1100">
                <a:solidFill>
                  <a:schemeClr val="tx1">
                    <a:lumMod val="65000"/>
                    <a:lumOff val="35000"/>
                  </a:schemeClr>
                </a:solidFill>
                <a:latin typeface="Arial" panose="020B0604020202020204" pitchFamily="34" charset="0"/>
                <a:cs typeface="Arial" panose="020B0604020202020204" pitchFamily="34" charset="0"/>
              </a:defRPr>
            </a:lvl3pPr>
            <a:lvl4pPr>
              <a:defRPr sz="1050">
                <a:solidFill>
                  <a:schemeClr val="tx1">
                    <a:lumMod val="65000"/>
                    <a:lumOff val="35000"/>
                  </a:schemeClr>
                </a:solidFill>
                <a:latin typeface="Arial" panose="020B0604020202020204" pitchFamily="34" charset="0"/>
                <a:cs typeface="Arial" panose="020B0604020202020204" pitchFamily="34" charset="0"/>
              </a:defRPr>
            </a:lvl4pPr>
            <a:lvl5pPr>
              <a:defRPr sz="105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 текста текста текста текста текста текста текста</a:t>
            </a:r>
          </a:p>
        </p:txBody>
      </p:sp>
      <p:pic>
        <p:nvPicPr>
          <p:cNvPr id="27" name="Рисунок 26">
            <a:extLst>
              <a:ext uri="{FF2B5EF4-FFF2-40B4-BE49-F238E27FC236}">
                <a16:creationId xmlns:a16="http://schemas.microsoft.com/office/drawing/2014/main" id="{F0E0A9AA-9F72-AD47-B59A-23B45593B6A5}"/>
              </a:ext>
            </a:extLst>
          </p:cNvPr>
          <p:cNvPicPr>
            <a:picLocks noChangeAspect="1"/>
          </p:cNvPicPr>
          <p:nvPr userDrawn="1"/>
        </p:nvPicPr>
        <p:blipFill>
          <a:blip r:embed="rId3"/>
          <a:stretch>
            <a:fillRect/>
          </a:stretch>
        </p:blipFill>
        <p:spPr>
          <a:xfrm>
            <a:off x="11392238" y="258326"/>
            <a:ext cx="444500" cy="368300"/>
          </a:xfrm>
          <a:prstGeom prst="rect">
            <a:avLst/>
          </a:prstGeom>
        </p:spPr>
      </p:pic>
      <p:sp>
        <p:nvSpPr>
          <p:cNvPr id="10" name="Текст 15">
            <a:extLst>
              <a:ext uri="{FF2B5EF4-FFF2-40B4-BE49-F238E27FC236}">
                <a16:creationId xmlns:a16="http://schemas.microsoft.com/office/drawing/2014/main" id="{B06E2402-01E8-4F4B-85FD-EDB541211722}"/>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15" name="Рисунок 18">
            <a:extLst>
              <a:ext uri="{FF2B5EF4-FFF2-40B4-BE49-F238E27FC236}">
                <a16:creationId xmlns:a16="http://schemas.microsoft.com/office/drawing/2014/main" id="{9D0285B5-C1E3-A349-9A05-D65E8B0BECE9}"/>
              </a:ext>
            </a:extLst>
          </p:cNvPr>
          <p:cNvSpPr>
            <a:spLocks noGrp="1"/>
          </p:cNvSpPr>
          <p:nvPr>
            <p:ph type="pic" sz="quarter" idx="18"/>
          </p:nvPr>
        </p:nvSpPr>
        <p:spPr>
          <a:xfrm>
            <a:off x="6442303" y="1980329"/>
            <a:ext cx="5394435" cy="3682093"/>
          </a:xfrm>
          <a:prstGeom prst="rect">
            <a:avLst/>
          </a:prstGeo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stStyle>
          <a:p>
            <a:endParaRPr lang="ru-RU" dirty="0"/>
          </a:p>
        </p:txBody>
      </p:sp>
      <p:sp>
        <p:nvSpPr>
          <p:cNvPr id="18" name="Текст 22">
            <a:extLst>
              <a:ext uri="{FF2B5EF4-FFF2-40B4-BE49-F238E27FC236}">
                <a16:creationId xmlns:a16="http://schemas.microsoft.com/office/drawing/2014/main" id="{9EA98D1B-5175-B44B-A5C7-2F0705C3E9E9}"/>
              </a:ext>
            </a:extLst>
          </p:cNvPr>
          <p:cNvSpPr>
            <a:spLocks noGrp="1"/>
          </p:cNvSpPr>
          <p:nvPr>
            <p:ph type="body" sz="quarter" idx="19" hasCustomPrompt="1"/>
          </p:nvPr>
        </p:nvSpPr>
        <p:spPr>
          <a:xfrm>
            <a:off x="6441848" y="5771166"/>
            <a:ext cx="5394435" cy="421936"/>
          </a:xfrm>
          <a:prstGeom prst="rect">
            <a:avLst/>
          </a:prstGeo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vl2pPr>
              <a:defRPr sz="1200">
                <a:solidFill>
                  <a:schemeClr val="tx1">
                    <a:lumMod val="65000"/>
                    <a:lumOff val="35000"/>
                  </a:schemeClr>
                </a:solidFill>
                <a:latin typeface="Arial" panose="020B0604020202020204" pitchFamily="34" charset="0"/>
                <a:cs typeface="Arial" panose="020B0604020202020204" pitchFamily="34" charset="0"/>
              </a:defRPr>
            </a:lvl2pPr>
            <a:lvl3pPr>
              <a:defRPr sz="1100">
                <a:solidFill>
                  <a:schemeClr val="tx1">
                    <a:lumMod val="65000"/>
                    <a:lumOff val="35000"/>
                  </a:schemeClr>
                </a:solidFill>
                <a:latin typeface="Arial" panose="020B0604020202020204" pitchFamily="34" charset="0"/>
                <a:cs typeface="Arial" panose="020B0604020202020204" pitchFamily="34" charset="0"/>
              </a:defRPr>
            </a:lvl3pPr>
            <a:lvl4pPr>
              <a:defRPr sz="1050">
                <a:solidFill>
                  <a:schemeClr val="tx1">
                    <a:lumMod val="65000"/>
                    <a:lumOff val="35000"/>
                  </a:schemeClr>
                </a:solidFill>
                <a:latin typeface="Arial" panose="020B0604020202020204" pitchFamily="34" charset="0"/>
                <a:cs typeface="Arial" panose="020B0604020202020204" pitchFamily="34" charset="0"/>
              </a:defRPr>
            </a:lvl4pPr>
            <a:lvl5pPr>
              <a:defRPr sz="105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 текста текста текста текста текста текста текста</a:t>
            </a:r>
          </a:p>
        </p:txBody>
      </p:sp>
    </p:spTree>
    <p:extLst>
      <p:ext uri="{BB962C8B-B14F-4D97-AF65-F5344CB8AC3E}">
        <p14:creationId xmlns:p14="http://schemas.microsoft.com/office/powerpoint/2010/main" val="4145154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Образец 3_">
    <p:spTree>
      <p:nvGrpSpPr>
        <p:cNvPr id="1" name=""/>
        <p:cNvGrpSpPr/>
        <p:nvPr/>
      </p:nvGrpSpPr>
      <p:grpSpPr>
        <a:xfrm>
          <a:off x="0" y="0"/>
          <a:ext cx="0" cy="0"/>
          <a:chOff x="0" y="0"/>
          <a:chExt cx="0" cy="0"/>
        </a:xfrm>
      </p:grpSpPr>
      <p:sp>
        <p:nvSpPr>
          <p:cNvPr id="13" name="Номер слайда 5">
            <a:extLst>
              <a:ext uri="{FF2B5EF4-FFF2-40B4-BE49-F238E27FC236}">
                <a16:creationId xmlns:a16="http://schemas.microsoft.com/office/drawing/2014/main" id="{D735C682-D506-F04C-960F-22F807DC43A5}"/>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a:p>
        </p:txBody>
      </p:sp>
      <p:sp>
        <p:nvSpPr>
          <p:cNvPr id="15" name="Текст 14">
            <a:extLst>
              <a:ext uri="{FF2B5EF4-FFF2-40B4-BE49-F238E27FC236}">
                <a16:creationId xmlns:a16="http://schemas.microsoft.com/office/drawing/2014/main" id="{C233BF69-8759-E646-977A-73DA401B3793}"/>
              </a:ext>
            </a:extLst>
          </p:cNvPr>
          <p:cNvSpPr>
            <a:spLocks noGrp="1"/>
          </p:cNvSpPr>
          <p:nvPr>
            <p:ph type="body" sz="quarter" idx="24" hasCustomPrompt="1"/>
          </p:nvPr>
        </p:nvSpPr>
        <p:spPr>
          <a:xfrm>
            <a:off x="581931" y="3291840"/>
            <a:ext cx="2247901" cy="3017520"/>
          </a:xfrm>
          <a:prstGeom prst="rect">
            <a:avLst/>
          </a:prstGeom>
        </p:spPr>
        <p:txBody>
          <a:bodyPr/>
          <a:lstStyle>
            <a:lvl1pPr marL="0" indent="0" algn="l">
              <a:lnSpc>
                <a:spcPct val="100000"/>
              </a:lnSpc>
              <a:buNone/>
              <a:defRPr sz="1200">
                <a:solidFill>
                  <a:schemeClr val="tx1">
                    <a:lumMod val="65000"/>
                    <a:lumOff val="35000"/>
                  </a:schemeClr>
                </a:solidFill>
                <a:latin typeface="Arial" panose="020B0604020202020204" pitchFamily="34" charset="0"/>
                <a:cs typeface="Arial" panose="020B0604020202020204" pitchFamily="34" charset="0"/>
              </a:defRPr>
            </a:lvl1pPr>
            <a:lvl2pPr>
              <a:defRPr sz="1400">
                <a:solidFill>
                  <a:schemeClr val="tx1">
                    <a:lumMod val="65000"/>
                    <a:lumOff val="35000"/>
                  </a:schemeClr>
                </a:solidFill>
                <a:latin typeface="Arial" panose="020B0604020202020204" pitchFamily="34" charset="0"/>
                <a:cs typeface="Arial" panose="020B0604020202020204" pitchFamily="34" charset="0"/>
              </a:defRPr>
            </a:lvl2pPr>
            <a:lvl3pPr>
              <a:defRPr sz="1200">
                <a:solidFill>
                  <a:schemeClr val="tx1">
                    <a:lumMod val="65000"/>
                    <a:lumOff val="35000"/>
                  </a:schemeClr>
                </a:solidFill>
                <a:latin typeface="Arial" panose="020B0604020202020204" pitchFamily="34" charset="0"/>
                <a:cs typeface="Arial" panose="020B0604020202020204" pitchFamily="34" charset="0"/>
              </a:defRPr>
            </a:lvl3pPr>
            <a:lvl4pPr>
              <a:defRPr sz="1100">
                <a:solidFill>
                  <a:schemeClr val="tx1">
                    <a:lumMod val="65000"/>
                    <a:lumOff val="35000"/>
                  </a:schemeClr>
                </a:solidFill>
                <a:latin typeface="Arial" panose="020B0604020202020204" pitchFamily="34" charset="0"/>
                <a:cs typeface="Arial" panose="020B0604020202020204" pitchFamily="34" charset="0"/>
              </a:defRPr>
            </a:lvl4pPr>
            <a:lvl5pPr>
              <a:defRPr sz="110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p:txBody>
      </p:sp>
      <p:pic>
        <p:nvPicPr>
          <p:cNvPr id="19" name="Рисунок 18">
            <a:extLst>
              <a:ext uri="{FF2B5EF4-FFF2-40B4-BE49-F238E27FC236}">
                <a16:creationId xmlns:a16="http://schemas.microsoft.com/office/drawing/2014/main" id="{D4A6E623-5E10-724C-B491-BF047745A447}"/>
              </a:ext>
            </a:extLst>
          </p:cNvPr>
          <p:cNvPicPr>
            <a:picLocks noChangeAspect="1"/>
          </p:cNvPicPr>
          <p:nvPr userDrawn="1"/>
        </p:nvPicPr>
        <p:blipFill>
          <a:blip r:embed="rId2"/>
          <a:stretch>
            <a:fillRect/>
          </a:stretch>
        </p:blipFill>
        <p:spPr>
          <a:xfrm>
            <a:off x="221342" y="258326"/>
            <a:ext cx="578758" cy="239973"/>
          </a:xfrm>
          <a:prstGeom prst="rect">
            <a:avLst/>
          </a:prstGeom>
        </p:spPr>
      </p:pic>
      <p:pic>
        <p:nvPicPr>
          <p:cNvPr id="21" name="Рисунок 20">
            <a:extLst>
              <a:ext uri="{FF2B5EF4-FFF2-40B4-BE49-F238E27FC236}">
                <a16:creationId xmlns:a16="http://schemas.microsoft.com/office/drawing/2014/main" id="{D295AB23-75CE-AF4A-BB97-76B0BB243615}"/>
              </a:ext>
            </a:extLst>
          </p:cNvPr>
          <p:cNvPicPr>
            <a:picLocks noChangeAspect="1"/>
          </p:cNvPicPr>
          <p:nvPr userDrawn="1"/>
        </p:nvPicPr>
        <p:blipFill>
          <a:blip r:embed="rId3"/>
          <a:stretch>
            <a:fillRect/>
          </a:stretch>
        </p:blipFill>
        <p:spPr>
          <a:xfrm>
            <a:off x="11392238" y="258326"/>
            <a:ext cx="444500" cy="368300"/>
          </a:xfrm>
          <a:prstGeom prst="rect">
            <a:avLst/>
          </a:prstGeom>
        </p:spPr>
      </p:pic>
      <p:sp>
        <p:nvSpPr>
          <p:cNvPr id="23" name="Текст 14">
            <a:extLst>
              <a:ext uri="{FF2B5EF4-FFF2-40B4-BE49-F238E27FC236}">
                <a16:creationId xmlns:a16="http://schemas.microsoft.com/office/drawing/2014/main" id="{C196BFCD-0A28-BD46-91F4-532CD05C29FE}"/>
              </a:ext>
            </a:extLst>
          </p:cNvPr>
          <p:cNvSpPr>
            <a:spLocks noGrp="1"/>
          </p:cNvSpPr>
          <p:nvPr>
            <p:ph type="body" sz="quarter" idx="25" hasCustomPrompt="1"/>
          </p:nvPr>
        </p:nvSpPr>
        <p:spPr>
          <a:xfrm>
            <a:off x="3462291" y="3291840"/>
            <a:ext cx="2247901" cy="3017520"/>
          </a:xfrm>
          <a:prstGeom prst="rect">
            <a:avLst/>
          </a:prstGeom>
        </p:spPr>
        <p:txBody>
          <a:bodyPr/>
          <a:lstStyle>
            <a:lvl1pPr marL="0" indent="0" algn="l">
              <a:lnSpc>
                <a:spcPct val="100000"/>
              </a:lnSpc>
              <a:buNone/>
              <a:defRPr sz="1200">
                <a:solidFill>
                  <a:schemeClr val="tx1">
                    <a:lumMod val="65000"/>
                    <a:lumOff val="35000"/>
                  </a:schemeClr>
                </a:solidFill>
                <a:latin typeface="Arial" panose="020B0604020202020204" pitchFamily="34" charset="0"/>
                <a:cs typeface="Arial" panose="020B0604020202020204" pitchFamily="34" charset="0"/>
              </a:defRPr>
            </a:lvl1pPr>
            <a:lvl2pPr>
              <a:defRPr sz="1400">
                <a:solidFill>
                  <a:schemeClr val="tx1">
                    <a:lumMod val="65000"/>
                    <a:lumOff val="35000"/>
                  </a:schemeClr>
                </a:solidFill>
                <a:latin typeface="Arial" panose="020B0604020202020204" pitchFamily="34" charset="0"/>
                <a:cs typeface="Arial" panose="020B0604020202020204" pitchFamily="34" charset="0"/>
              </a:defRPr>
            </a:lvl2pPr>
            <a:lvl3pPr>
              <a:defRPr sz="1200">
                <a:solidFill>
                  <a:schemeClr val="tx1">
                    <a:lumMod val="65000"/>
                    <a:lumOff val="35000"/>
                  </a:schemeClr>
                </a:solidFill>
                <a:latin typeface="Arial" panose="020B0604020202020204" pitchFamily="34" charset="0"/>
                <a:cs typeface="Arial" panose="020B0604020202020204" pitchFamily="34" charset="0"/>
              </a:defRPr>
            </a:lvl3pPr>
            <a:lvl4pPr>
              <a:defRPr sz="1100">
                <a:solidFill>
                  <a:schemeClr val="tx1">
                    <a:lumMod val="65000"/>
                    <a:lumOff val="35000"/>
                  </a:schemeClr>
                </a:solidFill>
                <a:latin typeface="Arial" panose="020B0604020202020204" pitchFamily="34" charset="0"/>
                <a:cs typeface="Arial" panose="020B0604020202020204" pitchFamily="34" charset="0"/>
              </a:defRPr>
            </a:lvl4pPr>
            <a:lvl5pPr>
              <a:defRPr sz="110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p:txBody>
      </p:sp>
      <p:sp>
        <p:nvSpPr>
          <p:cNvPr id="24" name="Текст 14">
            <a:extLst>
              <a:ext uri="{FF2B5EF4-FFF2-40B4-BE49-F238E27FC236}">
                <a16:creationId xmlns:a16="http://schemas.microsoft.com/office/drawing/2014/main" id="{5C1911F0-4271-7F4E-8479-5C1405631348}"/>
              </a:ext>
            </a:extLst>
          </p:cNvPr>
          <p:cNvSpPr>
            <a:spLocks noGrp="1"/>
          </p:cNvSpPr>
          <p:nvPr>
            <p:ph type="body" sz="quarter" idx="26" hasCustomPrompt="1"/>
          </p:nvPr>
        </p:nvSpPr>
        <p:spPr>
          <a:xfrm>
            <a:off x="6319791" y="3291840"/>
            <a:ext cx="2247901" cy="3017520"/>
          </a:xfrm>
          <a:prstGeom prst="rect">
            <a:avLst/>
          </a:prstGeom>
        </p:spPr>
        <p:txBody>
          <a:bodyPr/>
          <a:lstStyle>
            <a:lvl1pPr marL="0" indent="0" algn="l">
              <a:lnSpc>
                <a:spcPct val="100000"/>
              </a:lnSpc>
              <a:buNone/>
              <a:defRPr sz="1200">
                <a:solidFill>
                  <a:schemeClr val="tx1">
                    <a:lumMod val="65000"/>
                    <a:lumOff val="35000"/>
                  </a:schemeClr>
                </a:solidFill>
                <a:latin typeface="Arial" panose="020B0604020202020204" pitchFamily="34" charset="0"/>
                <a:cs typeface="Arial" panose="020B0604020202020204" pitchFamily="34" charset="0"/>
              </a:defRPr>
            </a:lvl1pPr>
            <a:lvl2pPr>
              <a:defRPr sz="1400">
                <a:solidFill>
                  <a:schemeClr val="tx1">
                    <a:lumMod val="65000"/>
                    <a:lumOff val="35000"/>
                  </a:schemeClr>
                </a:solidFill>
                <a:latin typeface="Arial" panose="020B0604020202020204" pitchFamily="34" charset="0"/>
                <a:cs typeface="Arial" panose="020B0604020202020204" pitchFamily="34" charset="0"/>
              </a:defRPr>
            </a:lvl2pPr>
            <a:lvl3pPr>
              <a:defRPr sz="1200">
                <a:solidFill>
                  <a:schemeClr val="tx1">
                    <a:lumMod val="65000"/>
                    <a:lumOff val="35000"/>
                  </a:schemeClr>
                </a:solidFill>
                <a:latin typeface="Arial" panose="020B0604020202020204" pitchFamily="34" charset="0"/>
                <a:cs typeface="Arial" panose="020B0604020202020204" pitchFamily="34" charset="0"/>
              </a:defRPr>
            </a:lvl3pPr>
            <a:lvl4pPr>
              <a:defRPr sz="1100">
                <a:solidFill>
                  <a:schemeClr val="tx1">
                    <a:lumMod val="65000"/>
                    <a:lumOff val="35000"/>
                  </a:schemeClr>
                </a:solidFill>
                <a:latin typeface="Arial" panose="020B0604020202020204" pitchFamily="34" charset="0"/>
                <a:cs typeface="Arial" panose="020B0604020202020204" pitchFamily="34" charset="0"/>
              </a:defRPr>
            </a:lvl4pPr>
            <a:lvl5pPr>
              <a:defRPr sz="110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p:txBody>
      </p:sp>
      <p:sp>
        <p:nvSpPr>
          <p:cNvPr id="25" name="Текст 14">
            <a:extLst>
              <a:ext uri="{FF2B5EF4-FFF2-40B4-BE49-F238E27FC236}">
                <a16:creationId xmlns:a16="http://schemas.microsoft.com/office/drawing/2014/main" id="{5FB482D1-60E3-F54C-A5B7-5A0D467E0F6A}"/>
              </a:ext>
            </a:extLst>
          </p:cNvPr>
          <p:cNvSpPr>
            <a:spLocks noGrp="1"/>
          </p:cNvSpPr>
          <p:nvPr>
            <p:ph type="body" sz="quarter" idx="27" hasCustomPrompt="1"/>
          </p:nvPr>
        </p:nvSpPr>
        <p:spPr>
          <a:xfrm>
            <a:off x="9230631" y="3291840"/>
            <a:ext cx="2247901" cy="3017520"/>
          </a:xfrm>
          <a:prstGeom prst="rect">
            <a:avLst/>
          </a:prstGeom>
        </p:spPr>
        <p:txBody>
          <a:bodyPr/>
          <a:lstStyle>
            <a:lvl1pPr marL="0" indent="0" algn="l">
              <a:lnSpc>
                <a:spcPct val="100000"/>
              </a:lnSpc>
              <a:buNone/>
              <a:defRPr sz="1200">
                <a:solidFill>
                  <a:schemeClr val="tx1">
                    <a:lumMod val="65000"/>
                    <a:lumOff val="35000"/>
                  </a:schemeClr>
                </a:solidFill>
                <a:latin typeface="Arial" panose="020B0604020202020204" pitchFamily="34" charset="0"/>
                <a:cs typeface="Arial" panose="020B0604020202020204" pitchFamily="34" charset="0"/>
              </a:defRPr>
            </a:lvl1pPr>
            <a:lvl2pPr>
              <a:defRPr sz="1400">
                <a:solidFill>
                  <a:schemeClr val="tx1">
                    <a:lumMod val="65000"/>
                    <a:lumOff val="35000"/>
                  </a:schemeClr>
                </a:solidFill>
                <a:latin typeface="Arial" panose="020B0604020202020204" pitchFamily="34" charset="0"/>
                <a:cs typeface="Arial" panose="020B0604020202020204" pitchFamily="34" charset="0"/>
              </a:defRPr>
            </a:lvl2pPr>
            <a:lvl3pPr>
              <a:defRPr sz="1200">
                <a:solidFill>
                  <a:schemeClr val="tx1">
                    <a:lumMod val="65000"/>
                    <a:lumOff val="35000"/>
                  </a:schemeClr>
                </a:solidFill>
                <a:latin typeface="Arial" panose="020B0604020202020204" pitchFamily="34" charset="0"/>
                <a:cs typeface="Arial" panose="020B0604020202020204" pitchFamily="34" charset="0"/>
              </a:defRPr>
            </a:lvl3pPr>
            <a:lvl4pPr>
              <a:defRPr sz="1100">
                <a:solidFill>
                  <a:schemeClr val="tx1">
                    <a:lumMod val="65000"/>
                    <a:lumOff val="35000"/>
                  </a:schemeClr>
                </a:solidFill>
                <a:latin typeface="Arial" panose="020B0604020202020204" pitchFamily="34" charset="0"/>
                <a:cs typeface="Arial" panose="020B0604020202020204" pitchFamily="34" charset="0"/>
              </a:defRPr>
            </a:lvl4pPr>
            <a:lvl5pPr>
              <a:defRPr sz="110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p:txBody>
      </p:sp>
      <p:sp>
        <p:nvSpPr>
          <p:cNvPr id="3" name="Рисунок 2">
            <a:extLst>
              <a:ext uri="{FF2B5EF4-FFF2-40B4-BE49-F238E27FC236}">
                <a16:creationId xmlns:a16="http://schemas.microsoft.com/office/drawing/2014/main" id="{6677082C-0FAF-9B42-989B-282D8D788A09}"/>
              </a:ext>
            </a:extLst>
          </p:cNvPr>
          <p:cNvSpPr>
            <a:spLocks noGrp="1"/>
          </p:cNvSpPr>
          <p:nvPr>
            <p:ph type="pic" sz="quarter" idx="28"/>
          </p:nvPr>
        </p:nvSpPr>
        <p:spPr>
          <a:xfrm>
            <a:off x="1084375" y="1865821"/>
            <a:ext cx="1243013" cy="1243012"/>
          </a:xfrm>
          <a:prstGeom prst="ellipse">
            <a:avLst/>
          </a:prstGeom>
        </p:spPr>
        <p:txBody>
          <a:bodyPr/>
          <a:lstStyle>
            <a:lvl1pPr marL="0" indent="0">
              <a:buNone/>
              <a:defRPr sz="700">
                <a:solidFill>
                  <a:srgbClr val="6B6A6A"/>
                </a:solidFill>
              </a:defRPr>
            </a:lvl1pPr>
          </a:lstStyle>
          <a:p>
            <a:endParaRPr lang="ru-RU" dirty="0"/>
          </a:p>
        </p:txBody>
      </p:sp>
      <p:sp>
        <p:nvSpPr>
          <p:cNvPr id="16" name="Рисунок 2">
            <a:extLst>
              <a:ext uri="{FF2B5EF4-FFF2-40B4-BE49-F238E27FC236}">
                <a16:creationId xmlns:a16="http://schemas.microsoft.com/office/drawing/2014/main" id="{B75BEF37-69AB-9C40-A388-CE5F1DCDBE2A}"/>
              </a:ext>
            </a:extLst>
          </p:cNvPr>
          <p:cNvSpPr>
            <a:spLocks noGrp="1"/>
          </p:cNvSpPr>
          <p:nvPr>
            <p:ph type="pic" sz="quarter" idx="29"/>
          </p:nvPr>
        </p:nvSpPr>
        <p:spPr>
          <a:xfrm>
            <a:off x="3964735" y="1865821"/>
            <a:ext cx="1243013" cy="1243012"/>
          </a:xfrm>
          <a:prstGeom prst="ellipse">
            <a:avLst/>
          </a:prstGeom>
        </p:spPr>
        <p:txBody>
          <a:bodyPr/>
          <a:lstStyle>
            <a:lvl1pPr marL="0" indent="0">
              <a:buNone/>
              <a:defRPr sz="700">
                <a:solidFill>
                  <a:srgbClr val="6B6A6A"/>
                </a:solidFill>
              </a:defRPr>
            </a:lvl1pPr>
          </a:lstStyle>
          <a:p>
            <a:endParaRPr lang="ru-RU" dirty="0"/>
          </a:p>
        </p:txBody>
      </p:sp>
      <p:sp>
        <p:nvSpPr>
          <p:cNvPr id="17" name="Рисунок 2">
            <a:extLst>
              <a:ext uri="{FF2B5EF4-FFF2-40B4-BE49-F238E27FC236}">
                <a16:creationId xmlns:a16="http://schemas.microsoft.com/office/drawing/2014/main" id="{6D662757-0F96-1A45-995C-0DA2540A3E18}"/>
              </a:ext>
            </a:extLst>
          </p:cNvPr>
          <p:cNvSpPr>
            <a:spLocks noGrp="1"/>
          </p:cNvSpPr>
          <p:nvPr>
            <p:ph type="pic" sz="quarter" idx="30"/>
          </p:nvPr>
        </p:nvSpPr>
        <p:spPr>
          <a:xfrm>
            <a:off x="6822235" y="1865821"/>
            <a:ext cx="1243013" cy="1243012"/>
          </a:xfrm>
          <a:prstGeom prst="ellipse">
            <a:avLst/>
          </a:prstGeom>
        </p:spPr>
        <p:txBody>
          <a:bodyPr/>
          <a:lstStyle>
            <a:lvl1pPr marL="0" indent="0">
              <a:buNone/>
              <a:defRPr sz="700">
                <a:solidFill>
                  <a:srgbClr val="6B6A6A"/>
                </a:solidFill>
              </a:defRPr>
            </a:lvl1pPr>
          </a:lstStyle>
          <a:p>
            <a:endParaRPr lang="ru-RU" dirty="0"/>
          </a:p>
        </p:txBody>
      </p:sp>
      <p:sp>
        <p:nvSpPr>
          <p:cNvPr id="18" name="Рисунок 2">
            <a:extLst>
              <a:ext uri="{FF2B5EF4-FFF2-40B4-BE49-F238E27FC236}">
                <a16:creationId xmlns:a16="http://schemas.microsoft.com/office/drawing/2014/main" id="{83FF2E18-0DF3-1C44-A395-BEAFB87EDC3F}"/>
              </a:ext>
            </a:extLst>
          </p:cNvPr>
          <p:cNvSpPr>
            <a:spLocks noGrp="1"/>
          </p:cNvSpPr>
          <p:nvPr>
            <p:ph type="pic" sz="quarter" idx="31"/>
          </p:nvPr>
        </p:nvSpPr>
        <p:spPr>
          <a:xfrm>
            <a:off x="9733075" y="1865821"/>
            <a:ext cx="1243013" cy="1243012"/>
          </a:xfrm>
          <a:prstGeom prst="ellipse">
            <a:avLst/>
          </a:prstGeom>
        </p:spPr>
        <p:txBody>
          <a:bodyPr/>
          <a:lstStyle>
            <a:lvl1pPr marL="0" indent="0">
              <a:buNone/>
              <a:defRPr sz="700">
                <a:solidFill>
                  <a:srgbClr val="6B6A6A"/>
                </a:solidFill>
              </a:defRPr>
            </a:lvl1pPr>
          </a:lstStyle>
          <a:p>
            <a:endParaRPr lang="ru-RU" dirty="0"/>
          </a:p>
        </p:txBody>
      </p:sp>
      <p:sp>
        <p:nvSpPr>
          <p:cNvPr id="20" name="Текст 15">
            <a:extLst>
              <a:ext uri="{FF2B5EF4-FFF2-40B4-BE49-F238E27FC236}">
                <a16:creationId xmlns:a16="http://schemas.microsoft.com/office/drawing/2014/main" id="{C35F834E-338D-6D40-B8BF-19C056EB0B14}"/>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Tree>
    <p:extLst>
      <p:ext uri="{BB962C8B-B14F-4D97-AF65-F5344CB8AC3E}">
        <p14:creationId xmlns:p14="http://schemas.microsoft.com/office/powerpoint/2010/main" val="34738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Образец 4_">
    <p:spTree>
      <p:nvGrpSpPr>
        <p:cNvPr id="1" name=""/>
        <p:cNvGrpSpPr/>
        <p:nvPr/>
      </p:nvGrpSpPr>
      <p:grpSpPr>
        <a:xfrm>
          <a:off x="0" y="0"/>
          <a:ext cx="0" cy="0"/>
          <a:chOff x="0" y="0"/>
          <a:chExt cx="0" cy="0"/>
        </a:xfrm>
      </p:grpSpPr>
      <p:sp>
        <p:nvSpPr>
          <p:cNvPr id="5" name="Номер слайда 5">
            <a:extLst>
              <a:ext uri="{FF2B5EF4-FFF2-40B4-BE49-F238E27FC236}">
                <a16:creationId xmlns:a16="http://schemas.microsoft.com/office/drawing/2014/main" id="{193D1DD4-1B5B-CB41-9D4A-6F5014492F32}"/>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a:p>
        </p:txBody>
      </p:sp>
      <p:pic>
        <p:nvPicPr>
          <p:cNvPr id="6" name="Рисунок 5">
            <a:extLst>
              <a:ext uri="{FF2B5EF4-FFF2-40B4-BE49-F238E27FC236}">
                <a16:creationId xmlns:a16="http://schemas.microsoft.com/office/drawing/2014/main" id="{0D131D42-BDEE-6F4C-92E3-C52143802FCC}"/>
              </a:ext>
            </a:extLst>
          </p:cNvPr>
          <p:cNvPicPr>
            <a:picLocks noChangeAspect="1"/>
          </p:cNvPicPr>
          <p:nvPr userDrawn="1"/>
        </p:nvPicPr>
        <p:blipFill>
          <a:blip r:embed="rId2"/>
          <a:stretch>
            <a:fillRect/>
          </a:stretch>
        </p:blipFill>
        <p:spPr>
          <a:xfrm>
            <a:off x="963386" y="876132"/>
            <a:ext cx="2106076" cy="1701061"/>
          </a:xfrm>
          <a:prstGeom prst="rect">
            <a:avLst/>
          </a:prstGeom>
        </p:spPr>
      </p:pic>
      <p:sp>
        <p:nvSpPr>
          <p:cNvPr id="7" name="Текст 10">
            <a:extLst>
              <a:ext uri="{FF2B5EF4-FFF2-40B4-BE49-F238E27FC236}">
                <a16:creationId xmlns:a16="http://schemas.microsoft.com/office/drawing/2014/main" id="{B9E17EEF-9DD0-C249-BCDA-5C911BB03111}"/>
              </a:ext>
            </a:extLst>
          </p:cNvPr>
          <p:cNvSpPr>
            <a:spLocks noGrp="1"/>
          </p:cNvSpPr>
          <p:nvPr>
            <p:ph type="body" sz="quarter" idx="19"/>
          </p:nvPr>
        </p:nvSpPr>
        <p:spPr>
          <a:xfrm>
            <a:off x="5123361" y="5819620"/>
            <a:ext cx="3070225" cy="311150"/>
          </a:xfrm>
          <a:prstGeom prst="rect">
            <a:avLst/>
          </a:prstGeom>
        </p:spPr>
        <p:txBody>
          <a:bodyPr>
            <a:noAutofit/>
          </a:bodyPr>
          <a:lstStyle>
            <a:lvl1pPr marL="0" indent="0" algn="l">
              <a:lnSpc>
                <a:spcPct val="100000"/>
              </a:lnSpc>
              <a:buNone/>
              <a:defRPr sz="16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8" name="Заголовок 10">
            <a:extLst>
              <a:ext uri="{FF2B5EF4-FFF2-40B4-BE49-F238E27FC236}">
                <a16:creationId xmlns:a16="http://schemas.microsoft.com/office/drawing/2014/main" id="{61571C89-9CCA-5C4F-89F7-D58080C2BBF3}"/>
              </a:ext>
            </a:extLst>
          </p:cNvPr>
          <p:cNvSpPr>
            <a:spLocks noGrp="1"/>
          </p:cNvSpPr>
          <p:nvPr>
            <p:ph type="title" hasCustomPrompt="1"/>
          </p:nvPr>
        </p:nvSpPr>
        <p:spPr>
          <a:xfrm>
            <a:off x="5123361" y="1566055"/>
            <a:ext cx="6317681" cy="1701061"/>
          </a:xfrm>
          <a:prstGeom prst="rect">
            <a:avLst/>
          </a:prstGeom>
        </p:spPr>
        <p:txBody>
          <a:bodyPr vert="horz" lIns="91440" tIns="45720" rIns="91440" bIns="45720" rtlCol="0" anchor="t">
            <a:normAutofit/>
          </a:bodyPr>
          <a:lstStyle>
            <a:lvl1pPr algn="l">
              <a:lnSpc>
                <a:spcPct val="100000"/>
              </a:lnSpc>
              <a:defRPr sz="4400"/>
            </a:lvl1pPr>
          </a:lstStyle>
          <a:p>
            <a:r>
              <a:rPr lang="ru-RU" dirty="0"/>
              <a:t>ОБРАЗЕЦ</a:t>
            </a:r>
            <a:br>
              <a:rPr lang="en-US" dirty="0"/>
            </a:br>
            <a:r>
              <a:rPr lang="ru-RU" dirty="0"/>
              <a:t>ЗАГОЛОВКА</a:t>
            </a:r>
          </a:p>
        </p:txBody>
      </p:sp>
      <p:pic>
        <p:nvPicPr>
          <p:cNvPr id="9" name="Рисунок 8">
            <a:extLst>
              <a:ext uri="{FF2B5EF4-FFF2-40B4-BE49-F238E27FC236}">
                <a16:creationId xmlns:a16="http://schemas.microsoft.com/office/drawing/2014/main" id="{89452D47-7E80-594A-AB05-A665565F8D54}"/>
              </a:ext>
            </a:extLst>
          </p:cNvPr>
          <p:cNvPicPr>
            <a:picLocks noChangeAspect="1"/>
          </p:cNvPicPr>
          <p:nvPr userDrawn="1"/>
        </p:nvPicPr>
        <p:blipFill>
          <a:blip r:embed="rId3"/>
          <a:stretch>
            <a:fillRect/>
          </a:stretch>
        </p:blipFill>
        <p:spPr>
          <a:xfrm>
            <a:off x="4258809" y="1726663"/>
            <a:ext cx="725716" cy="300907"/>
          </a:xfrm>
          <a:prstGeom prst="rect">
            <a:avLst/>
          </a:prstGeom>
        </p:spPr>
      </p:pic>
      <p:sp>
        <p:nvSpPr>
          <p:cNvPr id="11" name="Текст 10">
            <a:extLst>
              <a:ext uri="{FF2B5EF4-FFF2-40B4-BE49-F238E27FC236}">
                <a16:creationId xmlns:a16="http://schemas.microsoft.com/office/drawing/2014/main" id="{40A97157-09ED-7140-A278-9981B3545DD5}"/>
              </a:ext>
            </a:extLst>
          </p:cNvPr>
          <p:cNvSpPr>
            <a:spLocks noGrp="1"/>
          </p:cNvSpPr>
          <p:nvPr>
            <p:ph type="body" sz="quarter" idx="20"/>
          </p:nvPr>
        </p:nvSpPr>
        <p:spPr>
          <a:xfrm>
            <a:off x="5123361" y="3409718"/>
            <a:ext cx="6317681" cy="891864"/>
          </a:xfrm>
          <a:prstGeom prst="rect">
            <a:avLst/>
          </a:prstGeom>
        </p:spPr>
        <p:txBody>
          <a:bodyPr>
            <a:no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Tree>
    <p:extLst>
      <p:ext uri="{BB962C8B-B14F-4D97-AF65-F5344CB8AC3E}">
        <p14:creationId xmlns:p14="http://schemas.microsoft.com/office/powerpoint/2010/main" val="1344281341"/>
      </p:ext>
    </p:extLst>
  </p:cSld>
  <p:clrMapOvr>
    <a:masterClrMapping/>
  </p:clrMapOvr>
  <p:extLst>
    <p:ext uri="{DCECCB84-F9BA-43D5-87BE-67443E8EF086}">
      <p15:sldGuideLst xmlns:p15="http://schemas.microsoft.com/office/powerpoint/2012/main">
        <p15:guide id="2" pos="34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Образец 5_">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957A4E82-0D03-2047-BFA2-BE9D611746FD}"/>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sp>
        <p:nvSpPr>
          <p:cNvPr id="7" name="Рисунок 18">
            <a:extLst>
              <a:ext uri="{FF2B5EF4-FFF2-40B4-BE49-F238E27FC236}">
                <a16:creationId xmlns:a16="http://schemas.microsoft.com/office/drawing/2014/main" id="{C45F49BB-BC6B-AE4E-B819-F2238EF1B19E}"/>
              </a:ext>
            </a:extLst>
          </p:cNvPr>
          <p:cNvSpPr>
            <a:spLocks noGrp="1"/>
          </p:cNvSpPr>
          <p:nvPr>
            <p:ph type="pic" sz="quarter" idx="15"/>
          </p:nvPr>
        </p:nvSpPr>
        <p:spPr>
          <a:xfrm>
            <a:off x="3997733" y="1975105"/>
            <a:ext cx="3789907" cy="3219450"/>
          </a:xfrm>
          <a:prstGeom prst="rect">
            <a:avLst/>
          </a:prstGeo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stStyle>
          <a:p>
            <a:endParaRPr lang="ru-RU" dirty="0"/>
          </a:p>
        </p:txBody>
      </p:sp>
      <p:sp>
        <p:nvSpPr>
          <p:cNvPr id="10" name="Текст 22">
            <a:extLst>
              <a:ext uri="{FF2B5EF4-FFF2-40B4-BE49-F238E27FC236}">
                <a16:creationId xmlns:a16="http://schemas.microsoft.com/office/drawing/2014/main" id="{0D8CCADD-D20D-C646-91A4-F1BCFFD446AB}"/>
              </a:ext>
            </a:extLst>
          </p:cNvPr>
          <p:cNvSpPr>
            <a:spLocks noGrp="1"/>
          </p:cNvSpPr>
          <p:nvPr>
            <p:ph type="body" sz="quarter" idx="18"/>
          </p:nvPr>
        </p:nvSpPr>
        <p:spPr>
          <a:xfrm>
            <a:off x="3997732" y="5320830"/>
            <a:ext cx="3789907" cy="421936"/>
          </a:xfrm>
          <a:prstGeom prst="rect">
            <a:avLst/>
          </a:prstGeom>
        </p:spPr>
        <p:txBody>
          <a:bodyPr/>
          <a:lstStyle>
            <a:lvl1pPr marL="0" indent="0">
              <a:buNone/>
              <a:defRPr sz="1100" b="0" i="0">
                <a:solidFill>
                  <a:srgbClr val="6B6A6A"/>
                </a:solidFill>
                <a:latin typeface="Arial" panose="020B0604020202020204" pitchFamily="34" charset="0"/>
                <a:cs typeface="Arial" panose="020B0604020202020204" pitchFamily="34" charset="0"/>
              </a:defRPr>
            </a:lvl1pPr>
            <a:lvl2pPr>
              <a:defRPr sz="1200">
                <a:solidFill>
                  <a:schemeClr val="tx1">
                    <a:lumMod val="65000"/>
                    <a:lumOff val="35000"/>
                  </a:schemeClr>
                </a:solidFill>
                <a:latin typeface="Arial" panose="020B0604020202020204" pitchFamily="34" charset="0"/>
                <a:cs typeface="Arial" panose="020B0604020202020204" pitchFamily="34" charset="0"/>
              </a:defRPr>
            </a:lvl2pPr>
            <a:lvl3pPr>
              <a:defRPr sz="1100">
                <a:solidFill>
                  <a:schemeClr val="tx1">
                    <a:lumMod val="65000"/>
                    <a:lumOff val="35000"/>
                  </a:schemeClr>
                </a:solidFill>
                <a:latin typeface="Arial" panose="020B0604020202020204" pitchFamily="34" charset="0"/>
                <a:cs typeface="Arial" panose="020B0604020202020204" pitchFamily="34" charset="0"/>
              </a:defRPr>
            </a:lvl3pPr>
            <a:lvl4pPr>
              <a:defRPr sz="1050">
                <a:solidFill>
                  <a:schemeClr val="tx1">
                    <a:lumMod val="65000"/>
                    <a:lumOff val="35000"/>
                  </a:schemeClr>
                </a:solidFill>
                <a:latin typeface="Arial" panose="020B0604020202020204" pitchFamily="34" charset="0"/>
                <a:cs typeface="Arial" panose="020B0604020202020204" pitchFamily="34" charset="0"/>
              </a:defRPr>
            </a:lvl4pPr>
            <a:lvl5pPr>
              <a:defRPr sz="105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a:t>
            </a:r>
          </a:p>
        </p:txBody>
      </p:sp>
      <p:sp>
        <p:nvSpPr>
          <p:cNvPr id="20" name="Текст 19">
            <a:extLst>
              <a:ext uri="{FF2B5EF4-FFF2-40B4-BE49-F238E27FC236}">
                <a16:creationId xmlns:a16="http://schemas.microsoft.com/office/drawing/2014/main" id="{E5E35CA6-E2C7-7C4A-94AD-F5C544026EC7}"/>
              </a:ext>
            </a:extLst>
          </p:cNvPr>
          <p:cNvSpPr>
            <a:spLocks noGrp="1"/>
          </p:cNvSpPr>
          <p:nvPr>
            <p:ph type="body" sz="quarter" idx="21" hasCustomPrompt="1"/>
          </p:nvPr>
        </p:nvSpPr>
        <p:spPr>
          <a:xfrm>
            <a:off x="906463" y="1971296"/>
            <a:ext cx="2949575" cy="4445816"/>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dirty="0"/>
              <a:t>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образец текста </a:t>
            </a:r>
          </a:p>
          <a:p>
            <a:pPr lvl="0"/>
            <a:endParaRPr lang="ru-RU" dirty="0"/>
          </a:p>
        </p:txBody>
      </p:sp>
      <p:sp>
        <p:nvSpPr>
          <p:cNvPr id="21" name="Текст 22">
            <a:extLst>
              <a:ext uri="{FF2B5EF4-FFF2-40B4-BE49-F238E27FC236}">
                <a16:creationId xmlns:a16="http://schemas.microsoft.com/office/drawing/2014/main" id="{816BE542-FEB5-3049-B7A0-010739A1A8D5}"/>
              </a:ext>
            </a:extLst>
          </p:cNvPr>
          <p:cNvSpPr>
            <a:spLocks noGrp="1"/>
          </p:cNvSpPr>
          <p:nvPr>
            <p:ph type="body" sz="quarter" idx="22"/>
          </p:nvPr>
        </p:nvSpPr>
        <p:spPr>
          <a:xfrm>
            <a:off x="7930787" y="5328450"/>
            <a:ext cx="3788456" cy="421936"/>
          </a:xfrm>
          <a:prstGeom prst="rect">
            <a:avLst/>
          </a:prstGeom>
        </p:spPr>
        <p:txBody>
          <a:bodyPr/>
          <a:lstStyle>
            <a:lvl1pPr marL="0" indent="0">
              <a:buNone/>
              <a:defRPr sz="1100" b="0" i="0">
                <a:solidFill>
                  <a:srgbClr val="6B6A6A"/>
                </a:solidFill>
                <a:latin typeface="Arial" panose="020B0604020202020204" pitchFamily="34" charset="0"/>
                <a:cs typeface="Arial" panose="020B0604020202020204" pitchFamily="34" charset="0"/>
              </a:defRPr>
            </a:lvl1pPr>
            <a:lvl2pPr>
              <a:defRPr sz="1200">
                <a:solidFill>
                  <a:schemeClr val="tx1">
                    <a:lumMod val="65000"/>
                    <a:lumOff val="35000"/>
                  </a:schemeClr>
                </a:solidFill>
                <a:latin typeface="Arial" panose="020B0604020202020204" pitchFamily="34" charset="0"/>
                <a:cs typeface="Arial" panose="020B0604020202020204" pitchFamily="34" charset="0"/>
              </a:defRPr>
            </a:lvl2pPr>
            <a:lvl3pPr>
              <a:defRPr sz="1100">
                <a:solidFill>
                  <a:schemeClr val="tx1">
                    <a:lumMod val="65000"/>
                    <a:lumOff val="35000"/>
                  </a:schemeClr>
                </a:solidFill>
                <a:latin typeface="Arial" panose="020B0604020202020204" pitchFamily="34" charset="0"/>
                <a:cs typeface="Arial" panose="020B0604020202020204" pitchFamily="34" charset="0"/>
              </a:defRPr>
            </a:lvl3pPr>
            <a:lvl4pPr>
              <a:defRPr sz="1050">
                <a:solidFill>
                  <a:schemeClr val="tx1">
                    <a:lumMod val="65000"/>
                    <a:lumOff val="35000"/>
                  </a:schemeClr>
                </a:solidFill>
                <a:latin typeface="Arial" panose="020B0604020202020204" pitchFamily="34" charset="0"/>
                <a:cs typeface="Arial" panose="020B0604020202020204" pitchFamily="34" charset="0"/>
              </a:defRPr>
            </a:lvl4pPr>
            <a:lvl5pPr>
              <a:defRPr sz="1050">
                <a:solidFill>
                  <a:schemeClr val="tx1">
                    <a:lumMod val="65000"/>
                    <a:lumOff val="35000"/>
                  </a:schemeClr>
                </a:solidFill>
                <a:latin typeface="Arial" panose="020B0604020202020204" pitchFamily="34" charset="0"/>
                <a:cs typeface="Arial" panose="020B0604020202020204" pitchFamily="34" charset="0"/>
              </a:defRPr>
            </a:lvl5pPr>
          </a:lstStyle>
          <a:p>
            <a:pPr lvl="0"/>
            <a:r>
              <a:rPr lang="ru-RU" dirty="0"/>
              <a:t>Образец текста</a:t>
            </a:r>
          </a:p>
        </p:txBody>
      </p:sp>
      <p:pic>
        <p:nvPicPr>
          <p:cNvPr id="22" name="Рисунок 21">
            <a:extLst>
              <a:ext uri="{FF2B5EF4-FFF2-40B4-BE49-F238E27FC236}">
                <a16:creationId xmlns:a16="http://schemas.microsoft.com/office/drawing/2014/main" id="{A4617BB3-F451-7B4E-AA73-DF5CDCE9D4FA}"/>
              </a:ext>
            </a:extLst>
          </p:cNvPr>
          <p:cNvPicPr>
            <a:picLocks noChangeAspect="1"/>
          </p:cNvPicPr>
          <p:nvPr userDrawn="1"/>
        </p:nvPicPr>
        <p:blipFill>
          <a:blip r:embed="rId2"/>
          <a:stretch>
            <a:fillRect/>
          </a:stretch>
        </p:blipFill>
        <p:spPr>
          <a:xfrm>
            <a:off x="221342" y="258326"/>
            <a:ext cx="578758" cy="239973"/>
          </a:xfrm>
          <a:prstGeom prst="rect">
            <a:avLst/>
          </a:prstGeom>
        </p:spPr>
      </p:pic>
      <p:pic>
        <p:nvPicPr>
          <p:cNvPr id="24" name="Рисунок 23">
            <a:extLst>
              <a:ext uri="{FF2B5EF4-FFF2-40B4-BE49-F238E27FC236}">
                <a16:creationId xmlns:a16="http://schemas.microsoft.com/office/drawing/2014/main" id="{BE5098CD-C02F-804D-A448-3342173BC5F6}"/>
              </a:ext>
            </a:extLst>
          </p:cNvPr>
          <p:cNvPicPr>
            <a:picLocks noChangeAspect="1"/>
          </p:cNvPicPr>
          <p:nvPr userDrawn="1"/>
        </p:nvPicPr>
        <p:blipFill>
          <a:blip r:embed="rId3"/>
          <a:stretch>
            <a:fillRect/>
          </a:stretch>
        </p:blipFill>
        <p:spPr>
          <a:xfrm>
            <a:off x="11392238" y="258326"/>
            <a:ext cx="444500" cy="368300"/>
          </a:xfrm>
          <a:prstGeom prst="rect">
            <a:avLst/>
          </a:prstGeom>
        </p:spPr>
      </p:pic>
      <p:sp>
        <p:nvSpPr>
          <p:cNvPr id="11" name="Текст 15">
            <a:extLst>
              <a:ext uri="{FF2B5EF4-FFF2-40B4-BE49-F238E27FC236}">
                <a16:creationId xmlns:a16="http://schemas.microsoft.com/office/drawing/2014/main" id="{21E9721E-0D14-654E-91F5-ACDEDA738177}"/>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12" name="Рисунок 18">
            <a:extLst>
              <a:ext uri="{FF2B5EF4-FFF2-40B4-BE49-F238E27FC236}">
                <a16:creationId xmlns:a16="http://schemas.microsoft.com/office/drawing/2014/main" id="{0B808D40-A23E-5643-8882-7841D253493E}"/>
              </a:ext>
            </a:extLst>
          </p:cNvPr>
          <p:cNvSpPr>
            <a:spLocks noGrp="1"/>
          </p:cNvSpPr>
          <p:nvPr>
            <p:ph type="pic" sz="quarter" idx="23"/>
          </p:nvPr>
        </p:nvSpPr>
        <p:spPr>
          <a:xfrm>
            <a:off x="7929335" y="1971296"/>
            <a:ext cx="3789907" cy="3219450"/>
          </a:xfrm>
          <a:prstGeom prst="rect">
            <a:avLst/>
          </a:prstGeom>
        </p:spPr>
        <p:txBody>
          <a:bodyPr/>
          <a:lstStyle>
            <a:lvl1pPr marL="0" indent="0">
              <a:buNone/>
              <a:defRPr sz="1400">
                <a:solidFill>
                  <a:schemeClr val="tx1">
                    <a:lumMod val="65000"/>
                    <a:lumOff val="35000"/>
                  </a:schemeClr>
                </a:solidFill>
                <a:latin typeface="Arial" panose="020B0604020202020204" pitchFamily="34" charset="0"/>
                <a:cs typeface="Arial" panose="020B0604020202020204" pitchFamily="34" charset="0"/>
              </a:defRPr>
            </a:lvl1pPr>
          </a:lstStyle>
          <a:p>
            <a:endParaRPr lang="ru-RU" dirty="0"/>
          </a:p>
        </p:txBody>
      </p:sp>
    </p:spTree>
    <p:extLst>
      <p:ext uri="{BB962C8B-B14F-4D97-AF65-F5344CB8AC3E}">
        <p14:creationId xmlns:p14="http://schemas.microsoft.com/office/powerpoint/2010/main" val="3337462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Образец 6_">
    <p:spTree>
      <p:nvGrpSpPr>
        <p:cNvPr id="1" name=""/>
        <p:cNvGrpSpPr/>
        <p:nvPr/>
      </p:nvGrpSpPr>
      <p:grpSpPr>
        <a:xfrm>
          <a:off x="0" y="0"/>
          <a:ext cx="0" cy="0"/>
          <a:chOff x="0" y="0"/>
          <a:chExt cx="0" cy="0"/>
        </a:xfrm>
      </p:grpSpPr>
      <p:sp>
        <p:nvSpPr>
          <p:cNvPr id="3" name="Номер слайда 5">
            <a:extLst>
              <a:ext uri="{FF2B5EF4-FFF2-40B4-BE49-F238E27FC236}">
                <a16:creationId xmlns:a16="http://schemas.microsoft.com/office/drawing/2014/main" id="{BAE22502-1D2E-654B-A615-1F1D75AAD0E0}"/>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a:p>
        </p:txBody>
      </p:sp>
      <p:pic>
        <p:nvPicPr>
          <p:cNvPr id="4" name="Рисунок 3">
            <a:extLst>
              <a:ext uri="{FF2B5EF4-FFF2-40B4-BE49-F238E27FC236}">
                <a16:creationId xmlns:a16="http://schemas.microsoft.com/office/drawing/2014/main" id="{EC4EBA04-FB18-AC4A-BD60-CAF47E5EAC05}"/>
              </a:ext>
            </a:extLst>
          </p:cNvPr>
          <p:cNvPicPr>
            <a:picLocks noChangeAspect="1"/>
          </p:cNvPicPr>
          <p:nvPr userDrawn="1"/>
        </p:nvPicPr>
        <p:blipFill>
          <a:blip r:embed="rId2"/>
          <a:stretch>
            <a:fillRect/>
          </a:stretch>
        </p:blipFill>
        <p:spPr>
          <a:xfrm>
            <a:off x="963386" y="876132"/>
            <a:ext cx="2106076" cy="1701061"/>
          </a:xfrm>
          <a:prstGeom prst="rect">
            <a:avLst/>
          </a:prstGeom>
        </p:spPr>
      </p:pic>
      <p:sp>
        <p:nvSpPr>
          <p:cNvPr id="5" name="Текст 10">
            <a:extLst>
              <a:ext uri="{FF2B5EF4-FFF2-40B4-BE49-F238E27FC236}">
                <a16:creationId xmlns:a16="http://schemas.microsoft.com/office/drawing/2014/main" id="{CDD5651F-B6C9-C840-BA13-5E5CA389978B}"/>
              </a:ext>
            </a:extLst>
          </p:cNvPr>
          <p:cNvSpPr>
            <a:spLocks noGrp="1"/>
          </p:cNvSpPr>
          <p:nvPr>
            <p:ph type="body" sz="quarter" idx="19"/>
          </p:nvPr>
        </p:nvSpPr>
        <p:spPr>
          <a:xfrm>
            <a:off x="5123361" y="5819620"/>
            <a:ext cx="3070225" cy="311150"/>
          </a:xfrm>
          <a:prstGeom prst="rect">
            <a:avLst/>
          </a:prstGeom>
        </p:spPr>
        <p:txBody>
          <a:bodyPr>
            <a:noAutofit/>
          </a:bodyPr>
          <a:lstStyle>
            <a:lvl1pPr marL="0" indent="0" algn="l">
              <a:lnSpc>
                <a:spcPct val="100000"/>
              </a:lnSpc>
              <a:buNone/>
              <a:defRPr sz="16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
        <p:nvSpPr>
          <p:cNvPr id="6" name="Заголовок 10">
            <a:extLst>
              <a:ext uri="{FF2B5EF4-FFF2-40B4-BE49-F238E27FC236}">
                <a16:creationId xmlns:a16="http://schemas.microsoft.com/office/drawing/2014/main" id="{5B8FCDBA-14F2-B041-8919-7513217D838E}"/>
              </a:ext>
            </a:extLst>
          </p:cNvPr>
          <p:cNvSpPr>
            <a:spLocks noGrp="1"/>
          </p:cNvSpPr>
          <p:nvPr>
            <p:ph type="title" hasCustomPrompt="1"/>
          </p:nvPr>
        </p:nvSpPr>
        <p:spPr>
          <a:xfrm>
            <a:off x="5123361" y="1566055"/>
            <a:ext cx="6713377" cy="2106785"/>
          </a:xfrm>
          <a:prstGeom prst="rect">
            <a:avLst/>
          </a:prstGeom>
        </p:spPr>
        <p:txBody>
          <a:bodyPr vert="horz" lIns="91440" tIns="45720" rIns="91440" bIns="45720" rtlCol="0" anchor="t">
            <a:normAutofit/>
          </a:bodyPr>
          <a:lstStyle>
            <a:lvl1pPr algn="l">
              <a:lnSpc>
                <a:spcPct val="100000"/>
              </a:lnSpc>
              <a:defRPr sz="3600"/>
            </a:lvl1pPr>
          </a:lstStyle>
          <a:p>
            <a:r>
              <a:rPr lang="ru-RU" dirty="0"/>
              <a:t>ОБРАЗЕЦ</a:t>
            </a:r>
            <a:br>
              <a:rPr lang="en-US" dirty="0"/>
            </a:br>
            <a:r>
              <a:rPr lang="ru-RU" dirty="0"/>
              <a:t>ЗАГОЛОВКА</a:t>
            </a:r>
          </a:p>
        </p:txBody>
      </p:sp>
      <p:pic>
        <p:nvPicPr>
          <p:cNvPr id="7" name="Рисунок 6">
            <a:extLst>
              <a:ext uri="{FF2B5EF4-FFF2-40B4-BE49-F238E27FC236}">
                <a16:creationId xmlns:a16="http://schemas.microsoft.com/office/drawing/2014/main" id="{828A1AE1-C0FA-FB44-99BD-0600E27FAD23}"/>
              </a:ext>
            </a:extLst>
          </p:cNvPr>
          <p:cNvPicPr>
            <a:picLocks noChangeAspect="1"/>
          </p:cNvPicPr>
          <p:nvPr userDrawn="1"/>
        </p:nvPicPr>
        <p:blipFill>
          <a:blip r:embed="rId3"/>
          <a:stretch>
            <a:fillRect/>
          </a:stretch>
        </p:blipFill>
        <p:spPr>
          <a:xfrm>
            <a:off x="4258809" y="1726663"/>
            <a:ext cx="725716" cy="300907"/>
          </a:xfrm>
          <a:prstGeom prst="rect">
            <a:avLst/>
          </a:prstGeom>
        </p:spPr>
      </p:pic>
      <p:sp>
        <p:nvSpPr>
          <p:cNvPr id="8" name="Текст 10">
            <a:extLst>
              <a:ext uri="{FF2B5EF4-FFF2-40B4-BE49-F238E27FC236}">
                <a16:creationId xmlns:a16="http://schemas.microsoft.com/office/drawing/2014/main" id="{1BF7C4F7-0C63-884D-8FF7-74E8D5E9E205}"/>
              </a:ext>
            </a:extLst>
          </p:cNvPr>
          <p:cNvSpPr>
            <a:spLocks noGrp="1"/>
          </p:cNvSpPr>
          <p:nvPr>
            <p:ph type="body" sz="quarter" idx="20"/>
          </p:nvPr>
        </p:nvSpPr>
        <p:spPr>
          <a:xfrm>
            <a:off x="5123361" y="3758714"/>
            <a:ext cx="6713377" cy="891864"/>
          </a:xfrm>
          <a:prstGeom prst="rect">
            <a:avLst/>
          </a:prstGeom>
        </p:spPr>
        <p:txBody>
          <a:bodyPr>
            <a:noAutofit/>
          </a:bodyPr>
          <a:lstStyle>
            <a:lvl1pPr marL="0" indent="0" algn="l">
              <a:lnSpc>
                <a:spcPct val="100000"/>
              </a:lnSpc>
              <a:buNone/>
              <a:defRPr sz="20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Tree>
    <p:extLst>
      <p:ext uri="{BB962C8B-B14F-4D97-AF65-F5344CB8AC3E}">
        <p14:creationId xmlns:p14="http://schemas.microsoft.com/office/powerpoint/2010/main" val="245937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Образец 7">
    <p:spTree>
      <p:nvGrpSpPr>
        <p:cNvPr id="1" name=""/>
        <p:cNvGrpSpPr/>
        <p:nvPr/>
      </p:nvGrpSpPr>
      <p:grpSpPr>
        <a:xfrm>
          <a:off x="0" y="0"/>
          <a:ext cx="0" cy="0"/>
          <a:chOff x="0" y="0"/>
          <a:chExt cx="0" cy="0"/>
        </a:xfrm>
      </p:grpSpPr>
      <p:sp>
        <p:nvSpPr>
          <p:cNvPr id="3" name="Текст 16">
            <a:extLst>
              <a:ext uri="{FF2B5EF4-FFF2-40B4-BE49-F238E27FC236}">
                <a16:creationId xmlns:a16="http://schemas.microsoft.com/office/drawing/2014/main" id="{3CE2FD27-C83C-0E40-973F-6BA6F05F23DA}"/>
              </a:ext>
            </a:extLst>
          </p:cNvPr>
          <p:cNvSpPr>
            <a:spLocks noGrp="1"/>
          </p:cNvSpPr>
          <p:nvPr>
            <p:ph type="body" sz="quarter" idx="15" hasCustomPrompt="1"/>
          </p:nvPr>
        </p:nvSpPr>
        <p:spPr>
          <a:xfrm>
            <a:off x="480061" y="960120"/>
            <a:ext cx="3495946" cy="5081452"/>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tx1">
                    <a:lumMod val="65000"/>
                    <a:lumOff val="35000"/>
                  </a:schemeClr>
                </a:solidFill>
                <a:latin typeface="Arial" panose="020B0604020202020204" pitchFamily="34" charset="0"/>
                <a:cs typeface="Arial" panose="020B0604020202020204" pitchFamily="34" charset="0"/>
              </a:defRPr>
            </a:lvl1pPr>
            <a:lvl2pPr algn="l">
              <a:defRPr sz="1400">
                <a:solidFill>
                  <a:schemeClr val="tx1">
                    <a:lumMod val="65000"/>
                    <a:lumOff val="35000"/>
                  </a:schemeClr>
                </a:solidFill>
              </a:defRPr>
            </a:lvl2pPr>
            <a:lvl3pPr algn="l">
              <a:defRPr sz="1400">
                <a:solidFill>
                  <a:schemeClr val="tx1">
                    <a:lumMod val="65000"/>
                    <a:lumOff val="35000"/>
                  </a:schemeClr>
                </a:solidFill>
              </a:defRPr>
            </a:lvl3pPr>
            <a:lvl4pPr algn="l">
              <a:defRPr sz="1400">
                <a:solidFill>
                  <a:schemeClr val="tx1">
                    <a:lumMod val="65000"/>
                    <a:lumOff val="35000"/>
                  </a:schemeClr>
                </a:solidFill>
              </a:defRPr>
            </a:lvl4pPr>
            <a:lvl5pPr algn="l">
              <a:defRPr sz="1400">
                <a:solidFill>
                  <a:schemeClr val="tx1">
                    <a:lumMod val="65000"/>
                    <a:lumOff val="35000"/>
                  </a:schemeClr>
                </a:solidFill>
              </a:defRPr>
            </a:lvl5pPr>
          </a:lstStyle>
          <a:p>
            <a:pPr lvl="0"/>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dirty="0"/>
              <a:t>Образец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 текста</a:t>
            </a:r>
          </a:p>
        </p:txBody>
      </p:sp>
      <p:sp>
        <p:nvSpPr>
          <p:cNvPr id="4" name="Рисунок 18">
            <a:extLst>
              <a:ext uri="{FF2B5EF4-FFF2-40B4-BE49-F238E27FC236}">
                <a16:creationId xmlns:a16="http://schemas.microsoft.com/office/drawing/2014/main" id="{EF211D32-1172-BF46-8E5D-3F79FEEB5942}"/>
              </a:ext>
            </a:extLst>
          </p:cNvPr>
          <p:cNvSpPr>
            <a:spLocks noGrp="1"/>
          </p:cNvSpPr>
          <p:nvPr>
            <p:ph type="pic" sz="quarter" idx="16"/>
          </p:nvPr>
        </p:nvSpPr>
        <p:spPr>
          <a:xfrm>
            <a:off x="4251960" y="960120"/>
            <a:ext cx="7584779" cy="5081451"/>
          </a:xfrm>
          <a:prstGeom prst="rect">
            <a:avLst/>
          </a:prstGeom>
        </p:spPr>
        <p:txBody>
          <a:bodyPr/>
          <a:lstStyle>
            <a:lvl1pPr marL="0" indent="0">
              <a:buNone/>
              <a:defRPr sz="1600">
                <a:solidFill>
                  <a:schemeClr val="tx1">
                    <a:lumMod val="65000"/>
                    <a:lumOff val="35000"/>
                  </a:schemeClr>
                </a:solidFill>
                <a:latin typeface="Arial" panose="020B0604020202020204" pitchFamily="34" charset="0"/>
                <a:cs typeface="Arial" panose="020B0604020202020204" pitchFamily="34" charset="0"/>
              </a:defRPr>
            </a:lvl1pPr>
          </a:lstStyle>
          <a:p>
            <a:endParaRPr lang="ru-RU" dirty="0"/>
          </a:p>
        </p:txBody>
      </p:sp>
      <p:sp>
        <p:nvSpPr>
          <p:cNvPr id="6" name="Номер слайда 5">
            <a:extLst>
              <a:ext uri="{FF2B5EF4-FFF2-40B4-BE49-F238E27FC236}">
                <a16:creationId xmlns:a16="http://schemas.microsoft.com/office/drawing/2014/main" id="{372D9803-1FA2-4849-BA53-89C0EB958B8F}"/>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pic>
        <p:nvPicPr>
          <p:cNvPr id="9" name="Рисунок 8">
            <a:extLst>
              <a:ext uri="{FF2B5EF4-FFF2-40B4-BE49-F238E27FC236}">
                <a16:creationId xmlns:a16="http://schemas.microsoft.com/office/drawing/2014/main" id="{072338F8-CE17-5148-8103-3BAE9E9A6A61}"/>
              </a:ext>
            </a:extLst>
          </p:cNvPr>
          <p:cNvPicPr>
            <a:picLocks noChangeAspect="1"/>
          </p:cNvPicPr>
          <p:nvPr userDrawn="1"/>
        </p:nvPicPr>
        <p:blipFill>
          <a:blip r:embed="rId2"/>
          <a:stretch>
            <a:fillRect/>
          </a:stretch>
        </p:blipFill>
        <p:spPr>
          <a:xfrm>
            <a:off x="11392238" y="258326"/>
            <a:ext cx="444500" cy="368300"/>
          </a:xfrm>
          <a:prstGeom prst="rect">
            <a:avLst/>
          </a:prstGeom>
        </p:spPr>
      </p:pic>
    </p:spTree>
    <p:extLst>
      <p:ext uri="{BB962C8B-B14F-4D97-AF65-F5344CB8AC3E}">
        <p14:creationId xmlns:p14="http://schemas.microsoft.com/office/powerpoint/2010/main" val="2834272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Образец 8 Диаграмма">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0A33A8DA-E621-8D4F-97E4-C30DFAF268FF}"/>
              </a:ext>
            </a:extLst>
          </p:cNvPr>
          <p:cNvSpPr>
            <a:spLocks noGrp="1"/>
          </p:cNvSpPr>
          <p:nvPr>
            <p:ph type="sldNum" sz="quarter" idx="12"/>
          </p:nvPr>
        </p:nvSpPr>
        <p:spPr>
          <a:xfrm>
            <a:off x="11031196" y="6417111"/>
            <a:ext cx="805542" cy="365125"/>
          </a:xfrm>
          <a:prstGeom prst="rect">
            <a:avLst/>
          </a:prstGeom>
        </p:spPr>
        <p:txBody>
          <a:bodyPr/>
          <a:lstStyle>
            <a:lvl1pPr algn="r">
              <a:defRPr sz="1200">
                <a:solidFill>
                  <a:schemeClr val="bg2">
                    <a:lumMod val="75000"/>
                  </a:schemeClr>
                </a:solidFill>
                <a:latin typeface="Arial" panose="020B0604020202020204" pitchFamily="34" charset="0"/>
                <a:cs typeface="Arial" panose="020B0604020202020204" pitchFamily="34" charset="0"/>
              </a:defRPr>
            </a:lvl1pPr>
          </a:lstStyle>
          <a:p>
            <a:fld id="{27A35BD2-5FEC-124D-A20F-52A962BC3A09}" type="slidenum">
              <a:rPr lang="ru-RU" smtClean="0"/>
              <a:pPr/>
              <a:t>‹#›</a:t>
            </a:fld>
            <a:endParaRPr lang="ru-RU" dirty="0"/>
          </a:p>
        </p:txBody>
      </p:sp>
      <p:pic>
        <p:nvPicPr>
          <p:cNvPr id="7" name="Рисунок 6">
            <a:extLst>
              <a:ext uri="{FF2B5EF4-FFF2-40B4-BE49-F238E27FC236}">
                <a16:creationId xmlns:a16="http://schemas.microsoft.com/office/drawing/2014/main" id="{4D096254-24A2-A345-A8C6-54193AE63D7F}"/>
              </a:ext>
            </a:extLst>
          </p:cNvPr>
          <p:cNvPicPr>
            <a:picLocks noChangeAspect="1"/>
          </p:cNvPicPr>
          <p:nvPr userDrawn="1"/>
        </p:nvPicPr>
        <p:blipFill>
          <a:blip r:embed="rId2"/>
          <a:stretch>
            <a:fillRect/>
          </a:stretch>
        </p:blipFill>
        <p:spPr>
          <a:xfrm>
            <a:off x="221342" y="258326"/>
            <a:ext cx="578758" cy="239973"/>
          </a:xfrm>
          <a:prstGeom prst="rect">
            <a:avLst/>
          </a:prstGeom>
        </p:spPr>
      </p:pic>
      <p:pic>
        <p:nvPicPr>
          <p:cNvPr id="9" name="Рисунок 8">
            <a:extLst>
              <a:ext uri="{FF2B5EF4-FFF2-40B4-BE49-F238E27FC236}">
                <a16:creationId xmlns:a16="http://schemas.microsoft.com/office/drawing/2014/main" id="{6E61BA04-6ABD-8346-828B-9026F2013413}"/>
              </a:ext>
            </a:extLst>
          </p:cNvPr>
          <p:cNvPicPr>
            <a:picLocks noChangeAspect="1"/>
          </p:cNvPicPr>
          <p:nvPr userDrawn="1"/>
        </p:nvPicPr>
        <p:blipFill>
          <a:blip r:embed="rId3"/>
          <a:stretch>
            <a:fillRect/>
          </a:stretch>
        </p:blipFill>
        <p:spPr>
          <a:xfrm>
            <a:off x="11392238" y="258326"/>
            <a:ext cx="444500" cy="368300"/>
          </a:xfrm>
          <a:prstGeom prst="rect">
            <a:avLst/>
          </a:prstGeom>
        </p:spPr>
      </p:pic>
      <p:sp>
        <p:nvSpPr>
          <p:cNvPr id="12" name="Диаграмма 11">
            <a:extLst>
              <a:ext uri="{FF2B5EF4-FFF2-40B4-BE49-F238E27FC236}">
                <a16:creationId xmlns:a16="http://schemas.microsoft.com/office/drawing/2014/main" id="{D84E3CF9-3074-F442-BDAB-3A12F77A84F2}"/>
              </a:ext>
            </a:extLst>
          </p:cNvPr>
          <p:cNvSpPr>
            <a:spLocks noGrp="1"/>
          </p:cNvSpPr>
          <p:nvPr>
            <p:ph type="chart" sz="quarter" idx="20"/>
          </p:nvPr>
        </p:nvSpPr>
        <p:spPr>
          <a:xfrm>
            <a:off x="906463" y="1979613"/>
            <a:ext cx="10929937" cy="4213225"/>
          </a:xfrm>
          <a:prstGeom prst="rect">
            <a:avLst/>
          </a:prstGeom>
        </p:spPr>
        <p:txBody>
          <a:bodyPr/>
          <a:lstStyle>
            <a:lvl1pPr marL="0" indent="0">
              <a:buNone/>
              <a:defRPr sz="1400">
                <a:solidFill>
                  <a:schemeClr val="tx1">
                    <a:lumMod val="65000"/>
                    <a:lumOff val="35000"/>
                  </a:schemeClr>
                </a:solidFill>
              </a:defRPr>
            </a:lvl1pPr>
          </a:lstStyle>
          <a:p>
            <a:endParaRPr lang="ru-RU" dirty="0"/>
          </a:p>
        </p:txBody>
      </p:sp>
      <p:sp>
        <p:nvSpPr>
          <p:cNvPr id="8" name="Текст 15">
            <a:extLst>
              <a:ext uri="{FF2B5EF4-FFF2-40B4-BE49-F238E27FC236}">
                <a16:creationId xmlns:a16="http://schemas.microsoft.com/office/drawing/2014/main" id="{486FD841-F22E-6D4D-9088-823C0413733C}"/>
              </a:ext>
            </a:extLst>
          </p:cNvPr>
          <p:cNvSpPr>
            <a:spLocks noGrp="1"/>
          </p:cNvSpPr>
          <p:nvPr>
            <p:ph type="body" sz="quarter" idx="14"/>
          </p:nvPr>
        </p:nvSpPr>
        <p:spPr>
          <a:xfrm>
            <a:off x="905782" y="176030"/>
            <a:ext cx="4702063" cy="1562309"/>
          </a:xfrm>
          <a:prstGeom prst="rect">
            <a:avLst/>
          </a:prstGeom>
        </p:spPr>
        <p:txBody>
          <a:bodyPr>
            <a:normAutofit/>
          </a:bodyPr>
          <a:lstStyle>
            <a:lvl1pPr marL="0" indent="0" algn="l">
              <a:lnSpc>
                <a:spcPct val="100000"/>
              </a:lnSpc>
              <a:buNone/>
              <a:defRPr sz="2400" b="0" i="0">
                <a:solidFill>
                  <a:schemeClr val="tx1">
                    <a:lumMod val="65000"/>
                    <a:lumOff val="35000"/>
                  </a:schemeClr>
                </a:solidFill>
                <a:latin typeface="Arial" panose="020B0604020202020204" pitchFamily="34" charset="0"/>
                <a:cs typeface="Arial" panose="020B0604020202020204" pitchFamily="34" charset="0"/>
              </a:defRPr>
            </a:lvl1pPr>
          </a:lstStyle>
          <a:p>
            <a:pPr lvl="0"/>
            <a:endParaRPr lang="ru-RU" dirty="0"/>
          </a:p>
        </p:txBody>
      </p:sp>
    </p:spTree>
    <p:extLst>
      <p:ext uri="{BB962C8B-B14F-4D97-AF65-F5344CB8AC3E}">
        <p14:creationId xmlns:p14="http://schemas.microsoft.com/office/powerpoint/2010/main" val="415689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7989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0" r:id="rId3"/>
    <p:sldLayoutId id="2147483665" r:id="rId4"/>
    <p:sldLayoutId id="2147483664" r:id="rId5"/>
    <p:sldLayoutId id="2147483666" r:id="rId6"/>
    <p:sldLayoutId id="2147483667" r:id="rId7"/>
    <p:sldLayoutId id="2147483668" r:id="rId8"/>
    <p:sldLayoutId id="2147483669" r:id="rId9"/>
    <p:sldLayoutId id="2147483671" r:id="rId10"/>
    <p:sldLayoutId id="2147483672" r:id="rId11"/>
    <p:sldLayoutId id="2147483670" r:id="rId12"/>
  </p:sldLayoutIdLst>
  <p:hf hdr="0" ftr="0" dt="0"/>
  <p:txStyles>
    <p:titleStyle>
      <a:lvl1pPr algn="ctr" defTabSz="914400" rtl="0" eaLnBrk="1" latinLnBrk="0" hangingPunct="1">
        <a:lnSpc>
          <a:spcPct val="90000"/>
        </a:lnSpc>
        <a:spcBef>
          <a:spcPct val="0"/>
        </a:spcBef>
        <a:buNone/>
        <a:defRPr sz="4000" b="1" i="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1.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a:extLst>
              <a:ext uri="{FF2B5EF4-FFF2-40B4-BE49-F238E27FC236}">
                <a16:creationId xmlns:a16="http://schemas.microsoft.com/office/drawing/2014/main" id="{B4DE25AF-6456-8142-AE5D-72CA507F6672}"/>
              </a:ext>
            </a:extLst>
          </p:cNvPr>
          <p:cNvSpPr>
            <a:spLocks noGrp="1"/>
          </p:cNvSpPr>
          <p:nvPr>
            <p:ph type="title"/>
          </p:nvPr>
        </p:nvSpPr>
        <p:spPr/>
        <p:txBody>
          <a:bodyPr/>
          <a:lstStyle/>
          <a:p>
            <a:r>
              <a:rPr lang="ru-RU" sz="4000" dirty="0"/>
              <a:t>ТИТУЛЬНЫЙ СЛАЙД </a:t>
            </a:r>
            <a:br>
              <a:rPr lang="ru-RU" sz="4000" dirty="0"/>
            </a:br>
            <a:r>
              <a:rPr lang="ru-RU" sz="4000" dirty="0"/>
              <a:t>НАЗВАНИЕ ПИШЕМ ЗДЕСЬ</a:t>
            </a:r>
          </a:p>
        </p:txBody>
      </p:sp>
      <p:sp>
        <p:nvSpPr>
          <p:cNvPr id="14" name="Текст 13">
            <a:extLst>
              <a:ext uri="{FF2B5EF4-FFF2-40B4-BE49-F238E27FC236}">
                <a16:creationId xmlns:a16="http://schemas.microsoft.com/office/drawing/2014/main" id="{9C47D9EC-0E13-574A-B7C4-9A28755EA27C}"/>
              </a:ext>
            </a:extLst>
          </p:cNvPr>
          <p:cNvSpPr>
            <a:spLocks noGrp="1"/>
          </p:cNvSpPr>
          <p:nvPr>
            <p:ph type="body" sz="quarter" idx="11"/>
          </p:nvPr>
        </p:nvSpPr>
        <p:spPr>
          <a:xfrm>
            <a:off x="4069081" y="5212081"/>
            <a:ext cx="5852159" cy="1207008"/>
          </a:xfrm>
        </p:spPr>
        <p:txBody>
          <a:bodyPr/>
          <a:lstStyle/>
          <a:p>
            <a:r>
              <a:rPr lang="ru-RU" dirty="0"/>
              <a:t>Подзаголовок, если необходим в данном случае: длинный или короткий</a:t>
            </a:r>
          </a:p>
          <a:p>
            <a:pPr marL="0" indent="0">
              <a:buNone/>
            </a:pPr>
            <a:endParaRPr lang="ru-RU" dirty="0"/>
          </a:p>
        </p:txBody>
      </p:sp>
      <p:sp>
        <p:nvSpPr>
          <p:cNvPr id="15" name="Текст 14">
            <a:extLst>
              <a:ext uri="{FF2B5EF4-FFF2-40B4-BE49-F238E27FC236}">
                <a16:creationId xmlns:a16="http://schemas.microsoft.com/office/drawing/2014/main" id="{CE17F912-CF20-BD49-9AFF-A8CD5207E5F9}"/>
              </a:ext>
            </a:extLst>
          </p:cNvPr>
          <p:cNvSpPr>
            <a:spLocks noGrp="1"/>
          </p:cNvSpPr>
          <p:nvPr>
            <p:ph type="body" sz="quarter" idx="12"/>
          </p:nvPr>
        </p:nvSpPr>
        <p:spPr/>
        <p:txBody>
          <a:bodyPr/>
          <a:lstStyle/>
          <a:p>
            <a:pPr marL="0" indent="0">
              <a:buNone/>
            </a:pPr>
            <a:r>
              <a:rPr lang="ru-RU" dirty="0"/>
              <a:t>РОССТАТ</a:t>
            </a:r>
          </a:p>
          <a:p>
            <a:pPr marL="0" indent="0">
              <a:buNone/>
            </a:pPr>
            <a:endParaRPr lang="ru-RU" dirty="0"/>
          </a:p>
        </p:txBody>
      </p:sp>
      <p:pic>
        <p:nvPicPr>
          <p:cNvPr id="16" name="Рисунок 15">
            <a:extLst>
              <a:ext uri="{FF2B5EF4-FFF2-40B4-BE49-F238E27FC236}">
                <a16:creationId xmlns:a16="http://schemas.microsoft.com/office/drawing/2014/main" id="{E708FE1E-B1C0-D141-A18B-17C143BB26E4}"/>
              </a:ext>
            </a:extLst>
          </p:cNvPr>
          <p:cNvPicPr>
            <a:picLocks noChangeAspect="1"/>
          </p:cNvPicPr>
          <p:nvPr/>
        </p:nvPicPr>
        <p:blipFill>
          <a:blip r:embed="rId3"/>
          <a:stretch>
            <a:fillRect/>
          </a:stretch>
        </p:blipFill>
        <p:spPr>
          <a:xfrm>
            <a:off x="3051674" y="5289662"/>
            <a:ext cx="893495" cy="370474"/>
          </a:xfrm>
          <a:prstGeom prst="rect">
            <a:avLst/>
          </a:prstGeom>
        </p:spPr>
      </p:pic>
    </p:spTree>
    <p:extLst>
      <p:ext uri="{BB962C8B-B14F-4D97-AF65-F5344CB8AC3E}">
        <p14:creationId xmlns:p14="http://schemas.microsoft.com/office/powerpoint/2010/main" val="193172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A84428B5-57F4-324C-BBE7-FE94D33E8857}"/>
              </a:ext>
            </a:extLst>
          </p:cNvPr>
          <p:cNvSpPr>
            <a:spLocks noGrp="1"/>
          </p:cNvSpPr>
          <p:nvPr>
            <p:ph type="body" sz="quarter" idx="4294967295"/>
          </p:nvPr>
        </p:nvSpPr>
        <p:spPr>
          <a:xfrm>
            <a:off x="905782" y="160422"/>
            <a:ext cx="6550931" cy="1660214"/>
          </a:xfrm>
          <a:prstGeom prst="rect">
            <a:avLst/>
          </a:prstGeom>
        </p:spPr>
        <p:txBody>
          <a:bodyPr>
            <a:normAutofit/>
          </a:bodyPr>
          <a:lstStyle/>
          <a:p>
            <a:pPr marL="0" indent="0">
              <a:buNone/>
            </a:pPr>
            <a:r>
              <a:rPr lang="ru-RU" b="1" kern="0" spc="80" dirty="0">
                <a:solidFill>
                  <a:srgbClr val="585856"/>
                </a:solidFill>
                <a:latin typeface="Arial"/>
                <a:ea typeface="+mj-ea"/>
                <a:cs typeface="Arial"/>
              </a:rPr>
              <a:t>ПОДХОД</a:t>
            </a:r>
            <a:r>
              <a:rPr lang="ru-RU" b="1" kern="0" spc="-125" dirty="0">
                <a:solidFill>
                  <a:srgbClr val="585856"/>
                </a:solidFill>
                <a:latin typeface="Arial"/>
                <a:ea typeface="+mj-ea"/>
                <a:cs typeface="Arial"/>
              </a:rPr>
              <a:t> </a:t>
            </a:r>
            <a:r>
              <a:rPr lang="ru-RU" b="1" kern="0" spc="260" dirty="0">
                <a:solidFill>
                  <a:srgbClr val="585856"/>
                </a:solidFill>
                <a:latin typeface="Arial"/>
                <a:ea typeface="+mj-ea"/>
                <a:cs typeface="Arial"/>
              </a:rPr>
              <a:t>К</a:t>
            </a:r>
            <a:r>
              <a:rPr lang="ru-RU" b="1" kern="0" spc="-125" dirty="0">
                <a:solidFill>
                  <a:srgbClr val="585856"/>
                </a:solidFill>
                <a:latin typeface="Arial"/>
                <a:ea typeface="+mj-ea"/>
                <a:cs typeface="Arial"/>
              </a:rPr>
              <a:t> </a:t>
            </a:r>
            <a:r>
              <a:rPr lang="ru-RU" b="1" kern="0" spc="140" dirty="0">
                <a:solidFill>
                  <a:srgbClr val="585856"/>
                </a:solidFill>
                <a:latin typeface="Arial"/>
                <a:ea typeface="+mj-ea"/>
                <a:cs typeface="Arial"/>
              </a:rPr>
              <a:t>БЮДЖЕТИРОВАНИЮ</a:t>
            </a:r>
            <a:r>
              <a:rPr lang="ru-RU" b="1" kern="0" spc="-120" dirty="0">
                <a:solidFill>
                  <a:srgbClr val="585856"/>
                </a:solidFill>
                <a:latin typeface="Arial"/>
                <a:ea typeface="+mj-ea"/>
                <a:cs typeface="Arial"/>
              </a:rPr>
              <a:t> </a:t>
            </a:r>
            <a:r>
              <a:rPr lang="ru-RU" b="1" kern="0" spc="-105" dirty="0">
                <a:solidFill>
                  <a:srgbClr val="585856"/>
                </a:solidFill>
                <a:latin typeface="Arial"/>
                <a:ea typeface="+mj-ea"/>
                <a:cs typeface="Arial"/>
              </a:rPr>
              <a:t>2017</a:t>
            </a:r>
            <a:r>
              <a:rPr lang="ru-RU" b="1" kern="0" spc="-125" dirty="0">
                <a:solidFill>
                  <a:srgbClr val="585856"/>
                </a:solidFill>
                <a:latin typeface="Arial"/>
                <a:ea typeface="+mj-ea"/>
                <a:cs typeface="Arial"/>
              </a:rPr>
              <a:t> </a:t>
            </a:r>
            <a:r>
              <a:rPr lang="ru-RU" b="1" kern="0" dirty="0">
                <a:solidFill>
                  <a:srgbClr val="585856"/>
                </a:solidFill>
                <a:latin typeface="Arial"/>
                <a:ea typeface="+mj-ea"/>
                <a:cs typeface="Arial"/>
              </a:rPr>
              <a:t>–</a:t>
            </a:r>
            <a:r>
              <a:rPr lang="ru-RU" b="1" kern="0" spc="-125" dirty="0">
                <a:solidFill>
                  <a:srgbClr val="585856"/>
                </a:solidFill>
                <a:latin typeface="Arial"/>
                <a:ea typeface="+mj-ea"/>
                <a:cs typeface="Arial"/>
              </a:rPr>
              <a:t> </a:t>
            </a:r>
            <a:r>
              <a:rPr lang="ru-RU" b="1" kern="0" spc="-60" dirty="0">
                <a:solidFill>
                  <a:srgbClr val="585856"/>
                </a:solidFill>
                <a:latin typeface="Arial"/>
                <a:ea typeface="+mj-ea"/>
                <a:cs typeface="Arial"/>
              </a:rPr>
              <a:t>2020</a:t>
            </a:r>
            <a:r>
              <a:rPr lang="ru-RU" b="1" kern="0" spc="-120" dirty="0">
                <a:solidFill>
                  <a:srgbClr val="585856"/>
                </a:solidFill>
                <a:latin typeface="Arial"/>
                <a:ea typeface="+mj-ea"/>
                <a:cs typeface="Arial"/>
              </a:rPr>
              <a:t> </a:t>
            </a:r>
            <a:r>
              <a:rPr lang="ru-RU" b="1" kern="0" spc="70" dirty="0">
                <a:solidFill>
                  <a:srgbClr val="585856"/>
                </a:solidFill>
                <a:latin typeface="Arial"/>
                <a:ea typeface="+mj-ea"/>
                <a:cs typeface="Arial"/>
              </a:rPr>
              <a:t>гг.</a:t>
            </a:r>
            <a:endParaRPr lang="ru-RU" dirty="0"/>
          </a:p>
        </p:txBody>
      </p:sp>
      <p:sp>
        <p:nvSpPr>
          <p:cNvPr id="4" name="Номер слайда 3">
            <a:extLst>
              <a:ext uri="{FF2B5EF4-FFF2-40B4-BE49-F238E27FC236}">
                <a16:creationId xmlns:a16="http://schemas.microsoft.com/office/drawing/2014/main" id="{E86B2C2B-44EA-CD41-8A0F-B057CFEA5FA8}"/>
              </a:ext>
            </a:extLst>
          </p:cNvPr>
          <p:cNvSpPr>
            <a:spLocks noGrp="1"/>
          </p:cNvSpPr>
          <p:nvPr>
            <p:ph type="sldNum" sz="quarter" idx="12"/>
          </p:nvPr>
        </p:nvSpPr>
        <p:spPr/>
        <p:txBody>
          <a:bodyPr/>
          <a:lstStyle/>
          <a:p>
            <a:fld id="{27A35BD2-5FEC-124D-A20F-52A962BC3A09}" type="slidenum">
              <a:rPr lang="ru-RU" smtClean="0"/>
              <a:pPr/>
              <a:t>10</a:t>
            </a:fld>
            <a:endParaRPr lang="ru-RU" dirty="0"/>
          </a:p>
        </p:txBody>
      </p:sp>
      <p:graphicFrame>
        <p:nvGraphicFramePr>
          <p:cNvPr id="9" name="Таблица 8">
            <a:extLst>
              <a:ext uri="{FF2B5EF4-FFF2-40B4-BE49-F238E27FC236}">
                <a16:creationId xmlns:a16="http://schemas.microsoft.com/office/drawing/2014/main" id="{4487E916-3A10-5245-A5D2-4FFFDBA15FB5}"/>
              </a:ext>
            </a:extLst>
          </p:cNvPr>
          <p:cNvGraphicFramePr>
            <a:graphicFrameLocks noGrp="1"/>
          </p:cNvGraphicFramePr>
          <p:nvPr>
            <p:ph type="tbl" sz="quarter" idx="20"/>
            <p:extLst>
              <p:ext uri="{D42A27DB-BD31-4B8C-83A1-F6EECF244321}">
                <p14:modId xmlns:p14="http://schemas.microsoft.com/office/powerpoint/2010/main" val="237669286"/>
              </p:ext>
            </p:extLst>
          </p:nvPr>
        </p:nvGraphicFramePr>
        <p:xfrm>
          <a:off x="906463" y="2003425"/>
          <a:ext cx="10791495" cy="4093188"/>
        </p:xfrm>
        <a:graphic>
          <a:graphicData uri="http://schemas.openxmlformats.org/drawingml/2006/table">
            <a:tbl>
              <a:tblPr>
                <a:tableStyleId>{BC89EF96-8CEA-46FF-86C4-4CE0E7609802}</a:tableStyleId>
              </a:tblPr>
              <a:tblGrid>
                <a:gridCol w="2158299">
                  <a:extLst>
                    <a:ext uri="{9D8B030D-6E8A-4147-A177-3AD203B41FA5}">
                      <a16:colId xmlns:a16="http://schemas.microsoft.com/office/drawing/2014/main" val="1961804217"/>
                    </a:ext>
                  </a:extLst>
                </a:gridCol>
                <a:gridCol w="2158299">
                  <a:extLst>
                    <a:ext uri="{9D8B030D-6E8A-4147-A177-3AD203B41FA5}">
                      <a16:colId xmlns:a16="http://schemas.microsoft.com/office/drawing/2014/main" val="2544290445"/>
                    </a:ext>
                  </a:extLst>
                </a:gridCol>
                <a:gridCol w="2158299">
                  <a:extLst>
                    <a:ext uri="{9D8B030D-6E8A-4147-A177-3AD203B41FA5}">
                      <a16:colId xmlns:a16="http://schemas.microsoft.com/office/drawing/2014/main" val="1833098214"/>
                    </a:ext>
                  </a:extLst>
                </a:gridCol>
                <a:gridCol w="2158299">
                  <a:extLst>
                    <a:ext uri="{9D8B030D-6E8A-4147-A177-3AD203B41FA5}">
                      <a16:colId xmlns:a16="http://schemas.microsoft.com/office/drawing/2014/main" val="2838186172"/>
                    </a:ext>
                  </a:extLst>
                </a:gridCol>
                <a:gridCol w="2158299">
                  <a:extLst>
                    <a:ext uri="{9D8B030D-6E8A-4147-A177-3AD203B41FA5}">
                      <a16:colId xmlns:a16="http://schemas.microsoft.com/office/drawing/2014/main" val="1705598244"/>
                    </a:ext>
                  </a:extLst>
                </a:gridCol>
              </a:tblGrid>
              <a:tr h="293803">
                <a:tc>
                  <a:txBody>
                    <a:bodyPr/>
                    <a:lstStyle/>
                    <a:p>
                      <a:pPr algn="ctr" fontAlgn="ctr"/>
                      <a:r>
                        <a:rPr lang="ru-RU" sz="1000" u="none" strike="noStrike" dirty="0">
                          <a:effectLst/>
                        </a:rPr>
                        <a:t>Услуга</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2877278826"/>
                  </a:ext>
                </a:extLst>
              </a:tr>
              <a:tr h="340533">
                <a:tc gridSpan="5">
                  <a:txBody>
                    <a:bodyPr/>
                    <a:lstStyle/>
                    <a:p>
                      <a:pPr algn="ctr" fontAlgn="b"/>
                      <a:r>
                        <a:rPr lang="en" sz="1000" u="none" strike="noStrike" dirty="0">
                          <a:effectLst/>
                        </a:rPr>
                        <a:t>GR</a:t>
                      </a:r>
                      <a:endParaRPr lang="en"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86239226"/>
                  </a:ext>
                </a:extLst>
              </a:tr>
              <a:tr h="853030">
                <a:tc>
                  <a:txBody>
                    <a:bodyPr/>
                    <a:lstStyle/>
                    <a:p>
                      <a:pPr algn="ctr" fontAlgn="ctr"/>
                      <a:r>
                        <a:rPr lang="ru-RU" sz="1000" u="none" strike="noStrike" dirty="0">
                          <a:effectLst/>
                        </a:rPr>
                        <a:t>Итоговая стоимость</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1673528972"/>
                  </a:ext>
                </a:extLst>
              </a:tr>
              <a:tr h="853030">
                <a:tc>
                  <a:txBody>
                    <a:bodyPr/>
                    <a:lstStyle/>
                    <a:p>
                      <a:pPr algn="ctr" fontAlgn="ctr"/>
                      <a:r>
                        <a:rPr lang="ru-RU" sz="1000" u="none" strike="noStrike" dirty="0">
                          <a:effectLst/>
                        </a:rPr>
                        <a:t>Полит-консалтинг</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3017609531"/>
                  </a:ext>
                </a:extLst>
              </a:tr>
              <a:tr h="340533">
                <a:tc>
                  <a:txBody>
                    <a:bodyPr/>
                    <a:lstStyle/>
                    <a:p>
                      <a:pPr algn="ctr" fontAlgn="b"/>
                      <a:r>
                        <a:rPr lang="ru-RU" sz="1000" u="none" strike="noStrike" dirty="0">
                          <a:effectLst/>
                        </a:rPr>
                        <a:t>Социологическое исследование</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1286277849"/>
                  </a:ext>
                </a:extLst>
              </a:tr>
              <a:tr h="1412259">
                <a:tc>
                  <a:txBody>
                    <a:bodyPr/>
                    <a:lstStyle/>
                    <a:p>
                      <a:pPr algn="ctr" fontAlgn="ctr"/>
                      <a:r>
                        <a:rPr lang="ru-RU" sz="1000" u="none" strike="noStrike" dirty="0">
                          <a:effectLst/>
                        </a:rPr>
                        <a:t>Экспертное сопровождение исследования</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3882339545"/>
                  </a:ext>
                </a:extLst>
              </a:tr>
            </a:tbl>
          </a:graphicData>
        </a:graphic>
      </p:graphicFrame>
    </p:spTree>
    <p:extLst>
      <p:ext uri="{BB962C8B-B14F-4D97-AF65-F5344CB8AC3E}">
        <p14:creationId xmlns:p14="http://schemas.microsoft.com/office/powerpoint/2010/main" val="3038970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A84428B5-57F4-324C-BBE7-FE94D33E8857}"/>
              </a:ext>
            </a:extLst>
          </p:cNvPr>
          <p:cNvSpPr>
            <a:spLocks noGrp="1"/>
          </p:cNvSpPr>
          <p:nvPr>
            <p:ph type="body" sz="quarter" idx="4294967295"/>
          </p:nvPr>
        </p:nvSpPr>
        <p:spPr>
          <a:xfrm>
            <a:off x="905782" y="160422"/>
            <a:ext cx="6550931" cy="1660214"/>
          </a:xfrm>
          <a:prstGeom prst="rect">
            <a:avLst/>
          </a:prstGeom>
        </p:spPr>
        <p:txBody>
          <a:bodyPr>
            <a:normAutofit/>
          </a:bodyPr>
          <a:lstStyle/>
          <a:p>
            <a:pPr marL="0" indent="0">
              <a:buNone/>
            </a:pPr>
            <a:r>
              <a:rPr lang="ru-RU" b="1" kern="0" spc="80" dirty="0">
                <a:solidFill>
                  <a:srgbClr val="585856"/>
                </a:solidFill>
                <a:latin typeface="Arial"/>
                <a:ea typeface="+mj-ea"/>
                <a:cs typeface="Arial"/>
              </a:rPr>
              <a:t>ПОДХОД</a:t>
            </a:r>
            <a:r>
              <a:rPr lang="ru-RU" b="1" kern="0" spc="-125" dirty="0">
                <a:solidFill>
                  <a:srgbClr val="585856"/>
                </a:solidFill>
                <a:latin typeface="Arial"/>
                <a:ea typeface="+mj-ea"/>
                <a:cs typeface="Arial"/>
              </a:rPr>
              <a:t> </a:t>
            </a:r>
            <a:r>
              <a:rPr lang="ru-RU" b="1" kern="0" spc="260" dirty="0">
                <a:solidFill>
                  <a:srgbClr val="585856"/>
                </a:solidFill>
                <a:latin typeface="Arial"/>
                <a:ea typeface="+mj-ea"/>
                <a:cs typeface="Arial"/>
              </a:rPr>
              <a:t>К</a:t>
            </a:r>
            <a:r>
              <a:rPr lang="ru-RU" b="1" kern="0" spc="-125" dirty="0">
                <a:solidFill>
                  <a:srgbClr val="585856"/>
                </a:solidFill>
                <a:latin typeface="Arial"/>
                <a:ea typeface="+mj-ea"/>
                <a:cs typeface="Arial"/>
              </a:rPr>
              <a:t> </a:t>
            </a:r>
            <a:r>
              <a:rPr lang="ru-RU" b="1" kern="0" spc="140" dirty="0">
                <a:solidFill>
                  <a:srgbClr val="585856"/>
                </a:solidFill>
                <a:latin typeface="Arial"/>
                <a:ea typeface="+mj-ea"/>
                <a:cs typeface="Arial"/>
              </a:rPr>
              <a:t>БЮДЖЕТИРОВАНИЮ</a:t>
            </a:r>
            <a:r>
              <a:rPr lang="ru-RU" b="1" kern="0" spc="-120" dirty="0">
                <a:solidFill>
                  <a:srgbClr val="585856"/>
                </a:solidFill>
                <a:latin typeface="Arial"/>
                <a:ea typeface="+mj-ea"/>
                <a:cs typeface="Arial"/>
              </a:rPr>
              <a:t> </a:t>
            </a:r>
            <a:r>
              <a:rPr lang="ru-RU" b="1" kern="0" spc="-105" dirty="0">
                <a:solidFill>
                  <a:srgbClr val="585856"/>
                </a:solidFill>
                <a:latin typeface="Arial"/>
                <a:ea typeface="+mj-ea"/>
                <a:cs typeface="Arial"/>
              </a:rPr>
              <a:t>2017</a:t>
            </a:r>
            <a:r>
              <a:rPr lang="ru-RU" b="1" kern="0" spc="-125" dirty="0">
                <a:solidFill>
                  <a:srgbClr val="585856"/>
                </a:solidFill>
                <a:latin typeface="Arial"/>
                <a:ea typeface="+mj-ea"/>
                <a:cs typeface="Arial"/>
              </a:rPr>
              <a:t> </a:t>
            </a:r>
            <a:r>
              <a:rPr lang="ru-RU" b="1" kern="0" dirty="0">
                <a:solidFill>
                  <a:srgbClr val="585856"/>
                </a:solidFill>
                <a:latin typeface="Arial"/>
                <a:ea typeface="+mj-ea"/>
                <a:cs typeface="Arial"/>
              </a:rPr>
              <a:t>–</a:t>
            </a:r>
            <a:r>
              <a:rPr lang="ru-RU" b="1" kern="0" spc="-125" dirty="0">
                <a:solidFill>
                  <a:srgbClr val="585856"/>
                </a:solidFill>
                <a:latin typeface="Arial"/>
                <a:ea typeface="+mj-ea"/>
                <a:cs typeface="Arial"/>
              </a:rPr>
              <a:t> </a:t>
            </a:r>
            <a:r>
              <a:rPr lang="ru-RU" b="1" kern="0" spc="-60" dirty="0">
                <a:solidFill>
                  <a:srgbClr val="585856"/>
                </a:solidFill>
                <a:latin typeface="Arial"/>
                <a:ea typeface="+mj-ea"/>
                <a:cs typeface="Arial"/>
              </a:rPr>
              <a:t>2020</a:t>
            </a:r>
            <a:r>
              <a:rPr lang="ru-RU" b="1" kern="0" spc="-120" dirty="0">
                <a:solidFill>
                  <a:srgbClr val="585856"/>
                </a:solidFill>
                <a:latin typeface="Arial"/>
                <a:ea typeface="+mj-ea"/>
                <a:cs typeface="Arial"/>
              </a:rPr>
              <a:t> </a:t>
            </a:r>
            <a:r>
              <a:rPr lang="ru-RU" b="1" kern="0" spc="70" dirty="0">
                <a:solidFill>
                  <a:srgbClr val="585856"/>
                </a:solidFill>
                <a:latin typeface="Arial"/>
                <a:ea typeface="+mj-ea"/>
                <a:cs typeface="Arial"/>
              </a:rPr>
              <a:t>гг.</a:t>
            </a:r>
            <a:endParaRPr lang="ru-RU" dirty="0"/>
          </a:p>
        </p:txBody>
      </p:sp>
      <p:sp>
        <p:nvSpPr>
          <p:cNvPr id="4" name="Номер слайда 3">
            <a:extLst>
              <a:ext uri="{FF2B5EF4-FFF2-40B4-BE49-F238E27FC236}">
                <a16:creationId xmlns:a16="http://schemas.microsoft.com/office/drawing/2014/main" id="{E86B2C2B-44EA-CD41-8A0F-B057CFEA5FA8}"/>
              </a:ext>
            </a:extLst>
          </p:cNvPr>
          <p:cNvSpPr>
            <a:spLocks noGrp="1"/>
          </p:cNvSpPr>
          <p:nvPr>
            <p:ph type="sldNum" sz="quarter" idx="12"/>
          </p:nvPr>
        </p:nvSpPr>
        <p:spPr/>
        <p:txBody>
          <a:bodyPr/>
          <a:lstStyle/>
          <a:p>
            <a:fld id="{27A35BD2-5FEC-124D-A20F-52A962BC3A09}" type="slidenum">
              <a:rPr lang="ru-RU" smtClean="0"/>
              <a:pPr/>
              <a:t>11</a:t>
            </a:fld>
            <a:endParaRPr lang="ru-RU" dirty="0"/>
          </a:p>
        </p:txBody>
      </p:sp>
      <p:graphicFrame>
        <p:nvGraphicFramePr>
          <p:cNvPr id="9" name="Таблица 8">
            <a:extLst>
              <a:ext uri="{FF2B5EF4-FFF2-40B4-BE49-F238E27FC236}">
                <a16:creationId xmlns:a16="http://schemas.microsoft.com/office/drawing/2014/main" id="{4487E916-3A10-5245-A5D2-4FFFDBA15FB5}"/>
              </a:ext>
            </a:extLst>
          </p:cNvPr>
          <p:cNvGraphicFramePr>
            <a:graphicFrameLocks noGrp="1"/>
          </p:cNvGraphicFramePr>
          <p:nvPr>
            <p:ph type="tbl" sz="quarter" idx="20"/>
            <p:extLst>
              <p:ext uri="{D42A27DB-BD31-4B8C-83A1-F6EECF244321}">
                <p14:modId xmlns:p14="http://schemas.microsoft.com/office/powerpoint/2010/main" val="601838969"/>
              </p:ext>
            </p:extLst>
          </p:nvPr>
        </p:nvGraphicFramePr>
        <p:xfrm>
          <a:off x="906463" y="2003425"/>
          <a:ext cx="10791495" cy="4093188"/>
        </p:xfrm>
        <a:graphic>
          <a:graphicData uri="http://schemas.openxmlformats.org/drawingml/2006/table">
            <a:tbl>
              <a:tblPr>
                <a:tableStyleId>{E8B1032C-EA38-4F05-BA0D-38AFFFC7BED3}</a:tableStyleId>
              </a:tblPr>
              <a:tblGrid>
                <a:gridCol w="2158299">
                  <a:extLst>
                    <a:ext uri="{9D8B030D-6E8A-4147-A177-3AD203B41FA5}">
                      <a16:colId xmlns:a16="http://schemas.microsoft.com/office/drawing/2014/main" val="1961804217"/>
                    </a:ext>
                  </a:extLst>
                </a:gridCol>
                <a:gridCol w="2158299">
                  <a:extLst>
                    <a:ext uri="{9D8B030D-6E8A-4147-A177-3AD203B41FA5}">
                      <a16:colId xmlns:a16="http://schemas.microsoft.com/office/drawing/2014/main" val="2544290445"/>
                    </a:ext>
                  </a:extLst>
                </a:gridCol>
                <a:gridCol w="2158299">
                  <a:extLst>
                    <a:ext uri="{9D8B030D-6E8A-4147-A177-3AD203B41FA5}">
                      <a16:colId xmlns:a16="http://schemas.microsoft.com/office/drawing/2014/main" val="1833098214"/>
                    </a:ext>
                  </a:extLst>
                </a:gridCol>
                <a:gridCol w="2158299">
                  <a:extLst>
                    <a:ext uri="{9D8B030D-6E8A-4147-A177-3AD203B41FA5}">
                      <a16:colId xmlns:a16="http://schemas.microsoft.com/office/drawing/2014/main" val="2838186172"/>
                    </a:ext>
                  </a:extLst>
                </a:gridCol>
                <a:gridCol w="2158299">
                  <a:extLst>
                    <a:ext uri="{9D8B030D-6E8A-4147-A177-3AD203B41FA5}">
                      <a16:colId xmlns:a16="http://schemas.microsoft.com/office/drawing/2014/main" val="1705598244"/>
                    </a:ext>
                  </a:extLst>
                </a:gridCol>
              </a:tblGrid>
              <a:tr h="293803">
                <a:tc>
                  <a:txBody>
                    <a:bodyPr/>
                    <a:lstStyle/>
                    <a:p>
                      <a:pPr algn="ctr" fontAlgn="ctr"/>
                      <a:r>
                        <a:rPr lang="ru-RU" sz="1000" u="none" strike="noStrike" dirty="0">
                          <a:effectLst/>
                        </a:rPr>
                        <a:t>Услуга</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2877278826"/>
                  </a:ext>
                </a:extLst>
              </a:tr>
              <a:tr h="340533">
                <a:tc gridSpan="5">
                  <a:txBody>
                    <a:bodyPr/>
                    <a:lstStyle/>
                    <a:p>
                      <a:pPr algn="ctr" fontAlgn="b"/>
                      <a:r>
                        <a:rPr lang="en" sz="1000" u="none" strike="noStrike" dirty="0">
                          <a:effectLst/>
                        </a:rPr>
                        <a:t>GR</a:t>
                      </a:r>
                      <a:endParaRPr lang="en"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86239226"/>
                  </a:ext>
                </a:extLst>
              </a:tr>
              <a:tr h="853030">
                <a:tc>
                  <a:txBody>
                    <a:bodyPr/>
                    <a:lstStyle/>
                    <a:p>
                      <a:pPr algn="ctr" fontAlgn="ctr"/>
                      <a:r>
                        <a:rPr lang="ru-RU" sz="1000" u="none" strike="noStrike" dirty="0">
                          <a:effectLst/>
                        </a:rPr>
                        <a:t>Итоговая стоимость</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1673528972"/>
                  </a:ext>
                </a:extLst>
              </a:tr>
              <a:tr h="853030">
                <a:tc>
                  <a:txBody>
                    <a:bodyPr/>
                    <a:lstStyle/>
                    <a:p>
                      <a:pPr algn="ctr" fontAlgn="ctr"/>
                      <a:r>
                        <a:rPr lang="ru-RU" sz="1000" u="none" strike="noStrike" dirty="0">
                          <a:effectLst/>
                        </a:rPr>
                        <a:t>Полит-консалтинг</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3017609531"/>
                  </a:ext>
                </a:extLst>
              </a:tr>
              <a:tr h="340533">
                <a:tc>
                  <a:txBody>
                    <a:bodyPr/>
                    <a:lstStyle/>
                    <a:p>
                      <a:pPr algn="ctr" fontAlgn="b"/>
                      <a:r>
                        <a:rPr lang="ru-RU" sz="1000" u="none" strike="noStrike" dirty="0">
                          <a:effectLst/>
                        </a:rPr>
                        <a:t>Социологическое исследование</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1286277849"/>
                  </a:ext>
                </a:extLst>
              </a:tr>
              <a:tr h="1412259">
                <a:tc>
                  <a:txBody>
                    <a:bodyPr/>
                    <a:lstStyle/>
                    <a:p>
                      <a:pPr algn="ctr" fontAlgn="ctr"/>
                      <a:r>
                        <a:rPr lang="ru-RU" sz="1000" u="none" strike="noStrike" dirty="0">
                          <a:effectLst/>
                        </a:rPr>
                        <a:t>Экспертное сопровождение исследования</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3882339545"/>
                  </a:ext>
                </a:extLst>
              </a:tr>
            </a:tbl>
          </a:graphicData>
        </a:graphic>
      </p:graphicFrame>
    </p:spTree>
    <p:extLst>
      <p:ext uri="{BB962C8B-B14F-4D97-AF65-F5344CB8AC3E}">
        <p14:creationId xmlns:p14="http://schemas.microsoft.com/office/powerpoint/2010/main" val="2071513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D23797C0-CB9D-044A-B682-1BD1A7334A7D}"/>
              </a:ext>
            </a:extLst>
          </p:cNvPr>
          <p:cNvSpPr>
            <a:spLocks noGrp="1"/>
          </p:cNvSpPr>
          <p:nvPr>
            <p:ph type="sldNum" sz="quarter" idx="12"/>
          </p:nvPr>
        </p:nvSpPr>
        <p:spPr/>
        <p:txBody>
          <a:bodyPr/>
          <a:lstStyle/>
          <a:p>
            <a:fld id="{27A35BD2-5FEC-124D-A20F-52A962BC3A09}" type="slidenum">
              <a:rPr lang="ru-RU" smtClean="0"/>
              <a:pPr/>
              <a:t>12</a:t>
            </a:fld>
            <a:endParaRPr lang="ru-RU" dirty="0"/>
          </a:p>
        </p:txBody>
      </p:sp>
      <p:graphicFrame>
        <p:nvGraphicFramePr>
          <p:cNvPr id="6" name="Диаграмма 5">
            <a:extLst>
              <a:ext uri="{FF2B5EF4-FFF2-40B4-BE49-F238E27FC236}">
                <a16:creationId xmlns:a16="http://schemas.microsoft.com/office/drawing/2014/main" id="{7A94D026-378D-B14E-A859-ADD4FE1B5186}"/>
              </a:ext>
            </a:extLst>
          </p:cNvPr>
          <p:cNvGraphicFramePr>
            <a:graphicFrameLocks noGrp="1"/>
          </p:cNvGraphicFramePr>
          <p:nvPr>
            <p:ph type="chart" sz="quarter" idx="20"/>
            <p:extLst>
              <p:ext uri="{D42A27DB-BD31-4B8C-83A1-F6EECF244321}">
                <p14:modId xmlns:p14="http://schemas.microsoft.com/office/powerpoint/2010/main" val="677442383"/>
              </p:ext>
            </p:extLst>
          </p:nvPr>
        </p:nvGraphicFramePr>
        <p:xfrm>
          <a:off x="906463" y="1485901"/>
          <a:ext cx="10929937" cy="4706938"/>
        </p:xfrm>
        <a:graphic>
          <a:graphicData uri="http://schemas.openxmlformats.org/drawingml/2006/chart">
            <c:chart xmlns:c="http://schemas.openxmlformats.org/drawingml/2006/chart" xmlns:r="http://schemas.openxmlformats.org/officeDocument/2006/relationships" r:id="rId2"/>
          </a:graphicData>
        </a:graphic>
      </p:graphicFrame>
      <p:sp>
        <p:nvSpPr>
          <p:cNvPr id="9" name="Текст 8">
            <a:extLst>
              <a:ext uri="{FF2B5EF4-FFF2-40B4-BE49-F238E27FC236}">
                <a16:creationId xmlns:a16="http://schemas.microsoft.com/office/drawing/2014/main" id="{A059C122-29B4-AF49-A061-929CBAF46AC7}"/>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spTree>
    <p:extLst>
      <p:ext uri="{BB962C8B-B14F-4D97-AF65-F5344CB8AC3E}">
        <p14:creationId xmlns:p14="http://schemas.microsoft.com/office/powerpoint/2010/main" val="162854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Текст 11">
            <a:extLst>
              <a:ext uri="{FF2B5EF4-FFF2-40B4-BE49-F238E27FC236}">
                <a16:creationId xmlns:a16="http://schemas.microsoft.com/office/drawing/2014/main" id="{3C332AA4-F412-F04C-A13D-B73D51E2365A}"/>
              </a:ext>
            </a:extLst>
          </p:cNvPr>
          <p:cNvSpPr>
            <a:spLocks noGrp="1"/>
          </p:cNvSpPr>
          <p:nvPr>
            <p:ph type="body" sz="quarter" idx="14"/>
          </p:nvPr>
        </p:nvSpPr>
        <p:spPr>
          <a:xfrm>
            <a:off x="355600" y="1346726"/>
            <a:ext cx="2179320" cy="2307908"/>
          </a:xfrm>
        </p:spPr>
        <p:txBody>
          <a:bodyPr>
            <a:normAutofit/>
          </a:bodyPr>
          <a:lstStyle/>
          <a:p>
            <a:r>
              <a:rPr lang="ru-RU" b="1" dirty="0"/>
              <a:t>ЗАГОЛОВОК</a:t>
            </a:r>
          </a:p>
          <a:p>
            <a:r>
              <a:rPr lang="ru-RU" b="1" dirty="0"/>
              <a:t>КОРОТКИЙ</a:t>
            </a:r>
          </a:p>
        </p:txBody>
      </p:sp>
      <p:sp>
        <p:nvSpPr>
          <p:cNvPr id="3" name="Номер слайда 2">
            <a:extLst>
              <a:ext uri="{FF2B5EF4-FFF2-40B4-BE49-F238E27FC236}">
                <a16:creationId xmlns:a16="http://schemas.microsoft.com/office/drawing/2014/main" id="{6A9B8346-FBAC-4C4E-997E-B5256309C598}"/>
              </a:ext>
            </a:extLst>
          </p:cNvPr>
          <p:cNvSpPr>
            <a:spLocks noGrp="1"/>
          </p:cNvSpPr>
          <p:nvPr>
            <p:ph type="sldNum" sz="quarter" idx="12"/>
          </p:nvPr>
        </p:nvSpPr>
        <p:spPr/>
        <p:txBody>
          <a:bodyPr/>
          <a:lstStyle/>
          <a:p>
            <a:fld id="{27A35BD2-5FEC-124D-A20F-52A962BC3A09}" type="slidenum">
              <a:rPr lang="ru-RU" smtClean="0"/>
              <a:pPr/>
              <a:t>13</a:t>
            </a:fld>
            <a:endParaRPr lang="ru-RU" dirty="0"/>
          </a:p>
        </p:txBody>
      </p:sp>
      <p:sp>
        <p:nvSpPr>
          <p:cNvPr id="15" name="Текст 14">
            <a:extLst>
              <a:ext uri="{FF2B5EF4-FFF2-40B4-BE49-F238E27FC236}">
                <a16:creationId xmlns:a16="http://schemas.microsoft.com/office/drawing/2014/main" id="{3831F48D-AB0B-394B-A188-AFED722C2834}"/>
              </a:ext>
            </a:extLst>
          </p:cNvPr>
          <p:cNvSpPr>
            <a:spLocks noGrp="1"/>
          </p:cNvSpPr>
          <p:nvPr>
            <p:ph type="body" sz="quarter" idx="21"/>
          </p:nvPr>
        </p:nvSpPr>
        <p:spPr/>
        <p:txBody>
          <a:bodyPr/>
          <a:lstStyle/>
          <a:p>
            <a:r>
              <a:rPr lang="ru-RU" b="1" dirty="0"/>
              <a:t>ЗАГОЛОВОК</a:t>
            </a:r>
          </a:p>
          <a:p>
            <a:r>
              <a:rPr lang="ru-RU" b="1" dirty="0"/>
              <a:t>КОРОТКИЙ</a:t>
            </a:r>
            <a:endParaRPr lang="ru-RU" dirty="0"/>
          </a:p>
        </p:txBody>
      </p:sp>
      <p:graphicFrame>
        <p:nvGraphicFramePr>
          <p:cNvPr id="7" name="Диаграмма 6">
            <a:extLst>
              <a:ext uri="{FF2B5EF4-FFF2-40B4-BE49-F238E27FC236}">
                <a16:creationId xmlns:a16="http://schemas.microsoft.com/office/drawing/2014/main" id="{E392FCF4-57B5-DC4D-B900-F47D237B0533}"/>
              </a:ext>
            </a:extLst>
          </p:cNvPr>
          <p:cNvGraphicFramePr>
            <a:graphicFrameLocks noGrp="1"/>
          </p:cNvGraphicFramePr>
          <p:nvPr>
            <p:ph type="chart" sz="quarter" idx="20"/>
            <p:extLst>
              <p:ext uri="{D42A27DB-BD31-4B8C-83A1-F6EECF244321}">
                <p14:modId xmlns:p14="http://schemas.microsoft.com/office/powerpoint/2010/main" val="2512134444"/>
              </p:ext>
            </p:extLst>
          </p:nvPr>
        </p:nvGraphicFramePr>
        <p:xfrm>
          <a:off x="2819400" y="1120775"/>
          <a:ext cx="9017000" cy="5072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50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45F69994-2925-1B4D-A7EF-08334DD3992D}"/>
              </a:ext>
            </a:extLst>
          </p:cNvPr>
          <p:cNvSpPr>
            <a:spLocks noGrp="1"/>
          </p:cNvSpPr>
          <p:nvPr>
            <p:ph type="sldNum" sz="quarter" idx="12"/>
          </p:nvPr>
        </p:nvSpPr>
        <p:spPr/>
        <p:txBody>
          <a:bodyPr/>
          <a:lstStyle/>
          <a:p>
            <a:fld id="{27A35BD2-5FEC-124D-A20F-52A962BC3A09}" type="slidenum">
              <a:rPr lang="ru-RU" smtClean="0"/>
              <a:pPr/>
              <a:t>14</a:t>
            </a:fld>
            <a:endParaRPr lang="ru-RU" dirty="0"/>
          </a:p>
        </p:txBody>
      </p:sp>
      <p:graphicFrame>
        <p:nvGraphicFramePr>
          <p:cNvPr id="6" name="Диаграмма 5">
            <a:extLst>
              <a:ext uri="{FF2B5EF4-FFF2-40B4-BE49-F238E27FC236}">
                <a16:creationId xmlns:a16="http://schemas.microsoft.com/office/drawing/2014/main" id="{8981134C-3149-624D-A0CF-1500A0358408}"/>
              </a:ext>
            </a:extLst>
          </p:cNvPr>
          <p:cNvGraphicFramePr>
            <a:graphicFrameLocks noGrp="1"/>
          </p:cNvGraphicFramePr>
          <p:nvPr>
            <p:ph type="chart" sz="quarter" idx="20"/>
            <p:extLst>
              <p:ext uri="{D42A27DB-BD31-4B8C-83A1-F6EECF244321}">
                <p14:modId xmlns:p14="http://schemas.microsoft.com/office/powerpoint/2010/main" val="1221222627"/>
              </p:ext>
            </p:extLst>
          </p:nvPr>
        </p:nvGraphicFramePr>
        <p:xfrm>
          <a:off x="906463" y="1485901"/>
          <a:ext cx="10929937" cy="4706938"/>
        </p:xfrm>
        <a:graphic>
          <a:graphicData uri="http://schemas.openxmlformats.org/drawingml/2006/chart">
            <c:chart xmlns:c="http://schemas.openxmlformats.org/drawingml/2006/chart" xmlns:r="http://schemas.openxmlformats.org/officeDocument/2006/relationships" r:id="rId2"/>
          </a:graphicData>
        </a:graphic>
      </p:graphicFrame>
      <p:sp>
        <p:nvSpPr>
          <p:cNvPr id="9" name="Текст 8">
            <a:extLst>
              <a:ext uri="{FF2B5EF4-FFF2-40B4-BE49-F238E27FC236}">
                <a16:creationId xmlns:a16="http://schemas.microsoft.com/office/drawing/2014/main" id="{B4A0C7C0-CC5B-7F45-8B93-7B245CBB4F1C}"/>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spTree>
    <p:extLst>
      <p:ext uri="{BB962C8B-B14F-4D97-AF65-F5344CB8AC3E}">
        <p14:creationId xmlns:p14="http://schemas.microsoft.com/office/powerpoint/2010/main" val="199365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FC6425BC-21B8-E846-A583-FC0544E821F7}"/>
              </a:ext>
            </a:extLst>
          </p:cNvPr>
          <p:cNvSpPr>
            <a:spLocks noGrp="1"/>
          </p:cNvSpPr>
          <p:nvPr>
            <p:ph type="sldNum" sz="quarter" idx="12"/>
          </p:nvPr>
        </p:nvSpPr>
        <p:spPr/>
        <p:txBody>
          <a:bodyPr/>
          <a:lstStyle/>
          <a:p>
            <a:fld id="{27A35BD2-5FEC-124D-A20F-52A962BC3A09}" type="slidenum">
              <a:rPr lang="ru-RU" smtClean="0"/>
              <a:pPr/>
              <a:t>15</a:t>
            </a:fld>
            <a:endParaRPr lang="ru-RU" dirty="0"/>
          </a:p>
        </p:txBody>
      </p:sp>
      <p:graphicFrame>
        <p:nvGraphicFramePr>
          <p:cNvPr id="6" name="Диаграмма 5">
            <a:extLst>
              <a:ext uri="{FF2B5EF4-FFF2-40B4-BE49-F238E27FC236}">
                <a16:creationId xmlns:a16="http://schemas.microsoft.com/office/drawing/2014/main" id="{68AB434B-4A88-7246-A687-3E745812F256}"/>
              </a:ext>
            </a:extLst>
          </p:cNvPr>
          <p:cNvGraphicFramePr>
            <a:graphicFrameLocks noGrp="1"/>
          </p:cNvGraphicFramePr>
          <p:nvPr>
            <p:ph type="chart" sz="quarter" idx="20"/>
            <p:extLst>
              <p:ext uri="{D42A27DB-BD31-4B8C-83A1-F6EECF244321}">
                <p14:modId xmlns:p14="http://schemas.microsoft.com/office/powerpoint/2010/main" val="2201763436"/>
              </p:ext>
            </p:extLst>
          </p:nvPr>
        </p:nvGraphicFramePr>
        <p:xfrm>
          <a:off x="906463" y="1447801"/>
          <a:ext cx="10929937" cy="4745038"/>
        </p:xfrm>
        <a:graphic>
          <a:graphicData uri="http://schemas.openxmlformats.org/drawingml/2006/chart">
            <c:chart xmlns:c="http://schemas.openxmlformats.org/drawingml/2006/chart" xmlns:r="http://schemas.openxmlformats.org/officeDocument/2006/relationships" r:id="rId2"/>
          </a:graphicData>
        </a:graphic>
      </p:graphicFrame>
      <p:sp>
        <p:nvSpPr>
          <p:cNvPr id="2" name="Текст 1">
            <a:extLst>
              <a:ext uri="{FF2B5EF4-FFF2-40B4-BE49-F238E27FC236}">
                <a16:creationId xmlns:a16="http://schemas.microsoft.com/office/drawing/2014/main" id="{7409B9AD-9434-2C45-AA1A-C312E89E3D28}"/>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spTree>
    <p:extLst>
      <p:ext uri="{BB962C8B-B14F-4D97-AF65-F5344CB8AC3E}">
        <p14:creationId xmlns:p14="http://schemas.microsoft.com/office/powerpoint/2010/main" val="345550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50B4864C-70E8-0647-8EB7-DB32AD8D1CC9}"/>
              </a:ext>
            </a:extLst>
          </p:cNvPr>
          <p:cNvSpPr>
            <a:spLocks noGrp="1"/>
          </p:cNvSpPr>
          <p:nvPr>
            <p:ph type="body" sz="quarter" idx="14"/>
          </p:nvPr>
        </p:nvSpPr>
        <p:spPr>
          <a:xfrm>
            <a:off x="403860" y="1120775"/>
            <a:ext cx="2179320" cy="2308225"/>
          </a:xfrm>
        </p:spPr>
        <p:txBody>
          <a:bodyPr/>
          <a:lstStyle/>
          <a:p>
            <a:r>
              <a:rPr lang="ru-RU" b="1" dirty="0"/>
              <a:t>ЗАГОЛОВОК</a:t>
            </a:r>
          </a:p>
          <a:p>
            <a:r>
              <a:rPr lang="ru-RU" b="1" dirty="0"/>
              <a:t>КОРОТКИЙ</a:t>
            </a:r>
            <a:endParaRPr lang="ru-RU" dirty="0"/>
          </a:p>
        </p:txBody>
      </p:sp>
      <p:sp>
        <p:nvSpPr>
          <p:cNvPr id="3" name="Номер слайда 2">
            <a:extLst>
              <a:ext uri="{FF2B5EF4-FFF2-40B4-BE49-F238E27FC236}">
                <a16:creationId xmlns:a16="http://schemas.microsoft.com/office/drawing/2014/main" id="{835F512E-F802-7240-B1D5-D769F0195BBD}"/>
              </a:ext>
            </a:extLst>
          </p:cNvPr>
          <p:cNvSpPr>
            <a:spLocks noGrp="1"/>
          </p:cNvSpPr>
          <p:nvPr>
            <p:ph type="sldNum" sz="quarter" idx="12"/>
          </p:nvPr>
        </p:nvSpPr>
        <p:spPr/>
        <p:txBody>
          <a:bodyPr/>
          <a:lstStyle/>
          <a:p>
            <a:fld id="{27A35BD2-5FEC-124D-A20F-52A962BC3A09}" type="slidenum">
              <a:rPr lang="ru-RU" smtClean="0"/>
              <a:pPr/>
              <a:t>16</a:t>
            </a:fld>
            <a:endParaRPr lang="ru-RU" dirty="0"/>
          </a:p>
        </p:txBody>
      </p:sp>
      <p:sp>
        <p:nvSpPr>
          <p:cNvPr id="11" name="Текст 10">
            <a:extLst>
              <a:ext uri="{FF2B5EF4-FFF2-40B4-BE49-F238E27FC236}">
                <a16:creationId xmlns:a16="http://schemas.microsoft.com/office/drawing/2014/main" id="{8AC276A7-A89E-9D43-B3C4-9006FFDD3352}"/>
              </a:ext>
            </a:extLst>
          </p:cNvPr>
          <p:cNvSpPr>
            <a:spLocks noGrp="1"/>
          </p:cNvSpPr>
          <p:nvPr>
            <p:ph type="body" sz="quarter" idx="21"/>
          </p:nvPr>
        </p:nvSpPr>
        <p:spPr/>
        <p:txBody>
          <a:bodyPr/>
          <a:lstStyle/>
          <a:p>
            <a:r>
              <a:rPr lang="ru-RU" b="1" dirty="0"/>
              <a:t>ЗАГОЛОВОК</a:t>
            </a:r>
          </a:p>
          <a:p>
            <a:r>
              <a:rPr lang="ru-RU" b="1" dirty="0"/>
              <a:t>КОРОТКИЙ</a:t>
            </a:r>
            <a:endParaRPr lang="ru-RU" dirty="0"/>
          </a:p>
        </p:txBody>
      </p:sp>
      <p:sp>
        <p:nvSpPr>
          <p:cNvPr id="2" name="Диаграмма 1">
            <a:extLst>
              <a:ext uri="{FF2B5EF4-FFF2-40B4-BE49-F238E27FC236}">
                <a16:creationId xmlns:a16="http://schemas.microsoft.com/office/drawing/2014/main" id="{C8E7877E-2211-EC4C-BC80-CAE5BDABF116}"/>
              </a:ext>
            </a:extLst>
          </p:cNvPr>
          <p:cNvSpPr>
            <a:spLocks noGrp="1"/>
          </p:cNvSpPr>
          <p:nvPr>
            <p:ph type="chart" sz="quarter" idx="20"/>
          </p:nvPr>
        </p:nvSpPr>
        <p:spPr/>
      </p:sp>
      <p:graphicFrame>
        <p:nvGraphicFramePr>
          <p:cNvPr id="7" name="Диаграмма 6">
            <a:extLst>
              <a:ext uri="{FF2B5EF4-FFF2-40B4-BE49-F238E27FC236}">
                <a16:creationId xmlns:a16="http://schemas.microsoft.com/office/drawing/2014/main" id="{CE59F541-6393-4748-AA22-8DDD8A5CD143}"/>
              </a:ext>
            </a:extLst>
          </p:cNvPr>
          <p:cNvGraphicFramePr>
            <a:graphicFrameLocks/>
          </p:cNvGraphicFramePr>
          <p:nvPr>
            <p:extLst>
              <p:ext uri="{D42A27DB-BD31-4B8C-83A1-F6EECF244321}">
                <p14:modId xmlns:p14="http://schemas.microsoft.com/office/powerpoint/2010/main" val="2340260864"/>
              </p:ext>
            </p:extLst>
          </p:nvPr>
        </p:nvGraphicFramePr>
        <p:xfrm>
          <a:off x="2819400" y="1120775"/>
          <a:ext cx="9017000" cy="5072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450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C7FD1830-32E3-214E-AD33-7903D3E294C1}"/>
              </a:ext>
            </a:extLst>
          </p:cNvPr>
          <p:cNvSpPr>
            <a:spLocks noGrp="1"/>
          </p:cNvSpPr>
          <p:nvPr>
            <p:ph type="sldNum" sz="quarter" idx="12"/>
          </p:nvPr>
        </p:nvSpPr>
        <p:spPr/>
        <p:txBody>
          <a:bodyPr/>
          <a:lstStyle/>
          <a:p>
            <a:fld id="{27A35BD2-5FEC-124D-A20F-52A962BC3A09}" type="slidenum">
              <a:rPr lang="ru-RU" smtClean="0"/>
              <a:pPr/>
              <a:t>17</a:t>
            </a:fld>
            <a:endParaRPr lang="ru-RU" dirty="0"/>
          </a:p>
        </p:txBody>
      </p:sp>
      <p:graphicFrame>
        <p:nvGraphicFramePr>
          <p:cNvPr id="6" name="Диаграмма 5">
            <a:extLst>
              <a:ext uri="{FF2B5EF4-FFF2-40B4-BE49-F238E27FC236}">
                <a16:creationId xmlns:a16="http://schemas.microsoft.com/office/drawing/2014/main" id="{A01F76DC-C796-A941-936D-C305546CFD3F}"/>
              </a:ext>
            </a:extLst>
          </p:cNvPr>
          <p:cNvGraphicFramePr>
            <a:graphicFrameLocks noGrp="1"/>
          </p:cNvGraphicFramePr>
          <p:nvPr>
            <p:ph type="chart" sz="quarter" idx="20"/>
            <p:extLst>
              <p:ext uri="{D42A27DB-BD31-4B8C-83A1-F6EECF244321}">
                <p14:modId xmlns:p14="http://schemas.microsoft.com/office/powerpoint/2010/main" val="3718725872"/>
              </p:ext>
            </p:extLst>
          </p:nvPr>
        </p:nvGraphicFramePr>
        <p:xfrm>
          <a:off x="906463" y="1979613"/>
          <a:ext cx="10929937" cy="4213225"/>
        </p:xfrm>
        <a:graphic>
          <a:graphicData uri="http://schemas.openxmlformats.org/drawingml/2006/chart">
            <c:chart xmlns:c="http://schemas.openxmlformats.org/drawingml/2006/chart" xmlns:r="http://schemas.openxmlformats.org/officeDocument/2006/relationships" r:id="rId2"/>
          </a:graphicData>
        </a:graphic>
      </p:graphicFrame>
      <p:sp>
        <p:nvSpPr>
          <p:cNvPr id="9" name="Текст 8">
            <a:extLst>
              <a:ext uri="{FF2B5EF4-FFF2-40B4-BE49-F238E27FC236}">
                <a16:creationId xmlns:a16="http://schemas.microsoft.com/office/drawing/2014/main" id="{B25A6856-5205-3249-A95A-47AD87386345}"/>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spTree>
    <p:extLst>
      <p:ext uri="{BB962C8B-B14F-4D97-AF65-F5344CB8AC3E}">
        <p14:creationId xmlns:p14="http://schemas.microsoft.com/office/powerpoint/2010/main" val="2008189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660F6123-5458-A742-A49F-2547DB10684A}"/>
              </a:ext>
            </a:extLst>
          </p:cNvPr>
          <p:cNvSpPr>
            <a:spLocks noGrp="1"/>
          </p:cNvSpPr>
          <p:nvPr>
            <p:ph type="sldNum" sz="quarter" idx="12"/>
          </p:nvPr>
        </p:nvSpPr>
        <p:spPr/>
        <p:txBody>
          <a:bodyPr/>
          <a:lstStyle/>
          <a:p>
            <a:fld id="{27A35BD2-5FEC-124D-A20F-52A962BC3A09}" type="slidenum">
              <a:rPr lang="ru-RU" smtClean="0"/>
              <a:pPr/>
              <a:t>18</a:t>
            </a:fld>
            <a:endParaRPr lang="ru-RU" dirty="0"/>
          </a:p>
        </p:txBody>
      </p:sp>
      <p:graphicFrame>
        <p:nvGraphicFramePr>
          <p:cNvPr id="10" name="Диаграмма 9">
            <a:extLst>
              <a:ext uri="{FF2B5EF4-FFF2-40B4-BE49-F238E27FC236}">
                <a16:creationId xmlns:a16="http://schemas.microsoft.com/office/drawing/2014/main" id="{31E4B54A-5A09-E94D-8BB0-184B5D65CF1A}"/>
              </a:ext>
            </a:extLst>
          </p:cNvPr>
          <p:cNvGraphicFramePr>
            <a:graphicFrameLocks noGrp="1"/>
          </p:cNvGraphicFramePr>
          <p:nvPr>
            <p:ph type="chart" sz="quarter" idx="20"/>
            <p:extLst>
              <p:ext uri="{D42A27DB-BD31-4B8C-83A1-F6EECF244321}">
                <p14:modId xmlns:p14="http://schemas.microsoft.com/office/powerpoint/2010/main" val="1348270796"/>
              </p:ext>
            </p:extLst>
          </p:nvPr>
        </p:nvGraphicFramePr>
        <p:xfrm>
          <a:off x="906463" y="1979613"/>
          <a:ext cx="3317875" cy="4213225"/>
        </p:xfrm>
        <a:graphic>
          <a:graphicData uri="http://schemas.openxmlformats.org/drawingml/2006/chart">
            <c:chart xmlns:c="http://schemas.openxmlformats.org/drawingml/2006/chart" xmlns:r="http://schemas.openxmlformats.org/officeDocument/2006/relationships" r:id="rId2"/>
          </a:graphicData>
        </a:graphic>
      </p:graphicFrame>
      <p:sp>
        <p:nvSpPr>
          <p:cNvPr id="8" name="Текст 7">
            <a:extLst>
              <a:ext uri="{FF2B5EF4-FFF2-40B4-BE49-F238E27FC236}">
                <a16:creationId xmlns:a16="http://schemas.microsoft.com/office/drawing/2014/main" id="{0298B074-3E68-EE4D-981D-679FC61A0C4A}"/>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graphicFrame>
        <p:nvGraphicFramePr>
          <p:cNvPr id="11" name="Диаграмма 10">
            <a:extLst>
              <a:ext uri="{FF2B5EF4-FFF2-40B4-BE49-F238E27FC236}">
                <a16:creationId xmlns:a16="http://schemas.microsoft.com/office/drawing/2014/main" id="{38BEE205-6401-964A-93AA-924EA84F6379}"/>
              </a:ext>
            </a:extLst>
          </p:cNvPr>
          <p:cNvGraphicFramePr>
            <a:graphicFrameLocks noGrp="1"/>
          </p:cNvGraphicFramePr>
          <p:nvPr>
            <p:ph type="chart" sz="quarter" idx="21"/>
            <p:extLst>
              <p:ext uri="{D42A27DB-BD31-4B8C-83A1-F6EECF244321}">
                <p14:modId xmlns:p14="http://schemas.microsoft.com/office/powerpoint/2010/main" val="2053754621"/>
              </p:ext>
            </p:extLst>
          </p:nvPr>
        </p:nvGraphicFramePr>
        <p:xfrm>
          <a:off x="4700588" y="1979613"/>
          <a:ext cx="3319462" cy="4213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a:extLst>
              <a:ext uri="{FF2B5EF4-FFF2-40B4-BE49-F238E27FC236}">
                <a16:creationId xmlns:a16="http://schemas.microsoft.com/office/drawing/2014/main" id="{81AB7BC2-D4E4-C545-8269-4A949BDE9027}"/>
              </a:ext>
            </a:extLst>
          </p:cNvPr>
          <p:cNvGraphicFramePr>
            <a:graphicFrameLocks noGrp="1"/>
          </p:cNvGraphicFramePr>
          <p:nvPr>
            <p:ph type="chart" sz="quarter" idx="22"/>
            <p:extLst>
              <p:ext uri="{D42A27DB-BD31-4B8C-83A1-F6EECF244321}">
                <p14:modId xmlns:p14="http://schemas.microsoft.com/office/powerpoint/2010/main" val="1914828367"/>
              </p:ext>
            </p:extLst>
          </p:nvPr>
        </p:nvGraphicFramePr>
        <p:xfrm>
          <a:off x="8496300" y="1979613"/>
          <a:ext cx="3317875" cy="4213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230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452AF3B9-62CA-F84A-B60E-448363F6455F}"/>
              </a:ext>
            </a:extLst>
          </p:cNvPr>
          <p:cNvSpPr>
            <a:spLocks noGrp="1"/>
          </p:cNvSpPr>
          <p:nvPr>
            <p:ph type="title"/>
          </p:nvPr>
        </p:nvSpPr>
        <p:spPr>
          <a:xfrm>
            <a:off x="838199" y="3749040"/>
            <a:ext cx="10515600" cy="1350577"/>
          </a:xfrm>
        </p:spPr>
        <p:txBody>
          <a:bodyPr/>
          <a:lstStyle/>
          <a:p>
            <a:r>
              <a:rPr lang="ru-RU" dirty="0"/>
              <a:t>СПАСИБО ЗА ВНИМАНИЕ!</a:t>
            </a:r>
          </a:p>
        </p:txBody>
      </p:sp>
      <p:sp>
        <p:nvSpPr>
          <p:cNvPr id="8" name="Текст 7">
            <a:extLst>
              <a:ext uri="{FF2B5EF4-FFF2-40B4-BE49-F238E27FC236}">
                <a16:creationId xmlns:a16="http://schemas.microsoft.com/office/drawing/2014/main" id="{3CE3FF9D-5BC5-FE43-A8BE-98DF640FBA41}"/>
              </a:ext>
            </a:extLst>
          </p:cNvPr>
          <p:cNvSpPr>
            <a:spLocks noGrp="1"/>
          </p:cNvSpPr>
          <p:nvPr>
            <p:ph type="body" sz="quarter" idx="11"/>
          </p:nvPr>
        </p:nvSpPr>
        <p:spPr>
          <a:xfrm>
            <a:off x="5765392" y="5651567"/>
            <a:ext cx="3502025" cy="563563"/>
          </a:xfrm>
        </p:spPr>
        <p:txBody>
          <a:bodyPr/>
          <a:lstStyle/>
          <a:p>
            <a:r>
              <a:rPr lang="en" sz="1600" dirty="0" err="1"/>
              <a:t>www.oblrosstat.ru</a:t>
            </a:r>
            <a:endParaRPr lang="en" sz="1600" dirty="0"/>
          </a:p>
        </p:txBody>
      </p:sp>
      <p:sp>
        <p:nvSpPr>
          <p:cNvPr id="9" name="Текст 8">
            <a:extLst>
              <a:ext uri="{FF2B5EF4-FFF2-40B4-BE49-F238E27FC236}">
                <a16:creationId xmlns:a16="http://schemas.microsoft.com/office/drawing/2014/main" id="{86FC36C7-7E0A-2242-A611-2C253EF2F382}"/>
              </a:ext>
            </a:extLst>
          </p:cNvPr>
          <p:cNvSpPr>
            <a:spLocks noGrp="1"/>
          </p:cNvSpPr>
          <p:nvPr>
            <p:ph type="body" sz="quarter" idx="12"/>
          </p:nvPr>
        </p:nvSpPr>
        <p:spPr/>
        <p:txBody>
          <a:bodyPr/>
          <a:lstStyle/>
          <a:p>
            <a:r>
              <a:rPr lang="ru-RU" dirty="0"/>
              <a:t>НОВОСИБИРСКСТАТ</a:t>
            </a:r>
          </a:p>
        </p:txBody>
      </p:sp>
      <p:sp>
        <p:nvSpPr>
          <p:cNvPr id="4" name="Номер слайда 3">
            <a:extLst>
              <a:ext uri="{FF2B5EF4-FFF2-40B4-BE49-F238E27FC236}">
                <a16:creationId xmlns:a16="http://schemas.microsoft.com/office/drawing/2014/main" id="{0A9859FE-0A89-8748-B4AA-59124E26222B}"/>
              </a:ext>
            </a:extLst>
          </p:cNvPr>
          <p:cNvSpPr>
            <a:spLocks noGrp="1"/>
          </p:cNvSpPr>
          <p:nvPr>
            <p:ph type="sldNum" sz="quarter" idx="4294967295"/>
          </p:nvPr>
        </p:nvSpPr>
        <p:spPr>
          <a:xfrm>
            <a:off x="11387138" y="6416675"/>
            <a:ext cx="804862" cy="365125"/>
          </a:xfrm>
          <a:prstGeom prst="rect">
            <a:avLst/>
          </a:prstGeom>
        </p:spPr>
        <p:txBody>
          <a:bodyPr/>
          <a:lstStyle/>
          <a:p>
            <a:fld id="{27A35BD2-5FEC-124D-A20F-52A962BC3A09}" type="slidenum">
              <a:rPr lang="ru-RU" smtClean="0"/>
              <a:pPr/>
              <a:t>19</a:t>
            </a:fld>
            <a:endParaRPr lang="ru-RU" dirty="0"/>
          </a:p>
        </p:txBody>
      </p:sp>
      <p:pic>
        <p:nvPicPr>
          <p:cNvPr id="10" name="Рисунок 9">
            <a:extLst>
              <a:ext uri="{FF2B5EF4-FFF2-40B4-BE49-F238E27FC236}">
                <a16:creationId xmlns:a16="http://schemas.microsoft.com/office/drawing/2014/main" id="{F46AFCD7-3D98-7144-8BAD-8460BE16D341}"/>
              </a:ext>
            </a:extLst>
          </p:cNvPr>
          <p:cNvPicPr>
            <a:picLocks noChangeAspect="1"/>
          </p:cNvPicPr>
          <p:nvPr/>
        </p:nvPicPr>
        <p:blipFill>
          <a:blip r:embed="rId2"/>
          <a:stretch>
            <a:fillRect/>
          </a:stretch>
        </p:blipFill>
        <p:spPr>
          <a:xfrm>
            <a:off x="4910954" y="5706694"/>
            <a:ext cx="725716" cy="300907"/>
          </a:xfrm>
          <a:prstGeom prst="rect">
            <a:avLst/>
          </a:prstGeom>
        </p:spPr>
      </p:pic>
    </p:spTree>
    <p:extLst>
      <p:ext uri="{BB962C8B-B14F-4D97-AF65-F5344CB8AC3E}">
        <p14:creationId xmlns:p14="http://schemas.microsoft.com/office/powerpoint/2010/main" val="3853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 14">
            <a:extLst>
              <a:ext uri="{FF2B5EF4-FFF2-40B4-BE49-F238E27FC236}">
                <a16:creationId xmlns:a16="http://schemas.microsoft.com/office/drawing/2014/main" id="{5150BF76-7CEB-9348-9EEA-8D95F89077DA}"/>
              </a:ext>
            </a:extLst>
          </p:cNvPr>
          <p:cNvSpPr>
            <a:spLocks noGrp="1"/>
          </p:cNvSpPr>
          <p:nvPr>
            <p:ph type="body" sz="quarter" idx="15"/>
          </p:nvPr>
        </p:nvSpPr>
        <p:spPr>
          <a:prstGeom prst="rect">
            <a:avLst/>
          </a:prstGeom>
        </p:spPr>
        <p:txBody>
          <a:bodyPr/>
          <a:lstStyle/>
          <a:p>
            <a:pPr>
              <a:lnSpc>
                <a:spcPts val="1540"/>
              </a:lnSpc>
            </a:pPr>
            <a:r>
              <a:rPr lang="en-US" sz="1200" dirty="0">
                <a:solidFill>
                  <a:srgbClr val="6B6A6A"/>
                </a:solidFill>
                <a:latin typeface="Arial" panose="020B0604020202020204" pitchFamily="34" charset="0"/>
                <a:cs typeface="Arial" panose="020B0604020202020204" pitchFamily="34" charset="0"/>
              </a:rPr>
              <a:t>    </a:t>
            </a:r>
            <a:r>
              <a:rPr lang="ru-RU" sz="1200" dirty="0">
                <a:solidFill>
                  <a:srgbClr val="6B6A6A"/>
                </a:solidFill>
                <a:latin typeface="Arial" panose="020B0604020202020204" pitchFamily="34" charset="0"/>
                <a:cs typeface="Arial" panose="020B0604020202020204" pitchFamily="34" charset="0"/>
              </a:rPr>
              <a:t>Для успешной адаптации фирменного стиля для разных форм, технических</a:t>
            </a:r>
            <a:r>
              <a:rPr lang="en-US" sz="1200" dirty="0">
                <a:solidFill>
                  <a:srgbClr val="6B6A6A"/>
                </a:solidFill>
                <a:latin typeface="Arial" panose="020B0604020202020204" pitchFamily="34" charset="0"/>
                <a:cs typeface="Arial" panose="020B0604020202020204" pitchFamily="34" charset="0"/>
              </a:rPr>
              <a:t> </a:t>
            </a:r>
            <a:r>
              <a:rPr lang="ru-RU" sz="1200" dirty="0">
                <a:solidFill>
                  <a:srgbClr val="6B6A6A"/>
                </a:solidFill>
                <a:latin typeface="Arial" panose="020B0604020202020204" pitchFamily="34" charset="0"/>
                <a:cs typeface="Arial" panose="020B0604020202020204" pitchFamily="34" charset="0"/>
              </a:rPr>
              <a:t>особенностей продукции требуется вариативность и пластичность</a:t>
            </a:r>
            <a:r>
              <a:rPr lang="en-US" sz="1200" dirty="0">
                <a:solidFill>
                  <a:srgbClr val="6B6A6A"/>
                </a:solidFill>
                <a:latin typeface="Arial" panose="020B0604020202020204" pitchFamily="34" charset="0"/>
                <a:cs typeface="Arial" panose="020B0604020202020204" pitchFamily="34" charset="0"/>
              </a:rPr>
              <a:t> </a:t>
            </a:r>
            <a:r>
              <a:rPr lang="ru-RU" sz="1200" dirty="0">
                <a:solidFill>
                  <a:srgbClr val="6B6A6A"/>
                </a:solidFill>
                <a:latin typeface="Arial" panose="020B0604020202020204" pitchFamily="34" charset="0"/>
                <a:cs typeface="Arial" panose="020B0604020202020204" pitchFamily="34" charset="0"/>
              </a:rPr>
              <a:t>логотипа. Для этого разрабатывается упрощенная версия, которая берет</a:t>
            </a:r>
            <a:r>
              <a:rPr lang="en-US" sz="1200" dirty="0">
                <a:solidFill>
                  <a:srgbClr val="6B6A6A"/>
                </a:solidFill>
                <a:latin typeface="Arial" panose="020B0604020202020204" pitchFamily="34" charset="0"/>
                <a:cs typeface="Arial" panose="020B0604020202020204" pitchFamily="34" charset="0"/>
              </a:rPr>
              <a:t> </a:t>
            </a:r>
            <a:r>
              <a:rPr lang="ru-RU" sz="1200" dirty="0">
                <a:solidFill>
                  <a:srgbClr val="6B6A6A"/>
                </a:solidFill>
                <a:latin typeface="Arial" panose="020B0604020202020204" pitchFamily="34" charset="0"/>
                <a:cs typeface="Arial" panose="020B0604020202020204" pitchFamily="34" charset="0"/>
              </a:rPr>
              <a:t>основное из главного логотипа</a:t>
            </a:r>
            <a:r>
              <a:rPr lang="en-US" sz="1200" dirty="0">
                <a:solidFill>
                  <a:srgbClr val="6B6A6A"/>
                </a:solidFill>
                <a:latin typeface="Arial" panose="020B0604020202020204" pitchFamily="34" charset="0"/>
                <a:cs typeface="Arial" panose="020B0604020202020204" pitchFamily="34" charset="0"/>
              </a:rPr>
              <a:t>.</a:t>
            </a:r>
          </a:p>
          <a:p>
            <a:pPr>
              <a:lnSpc>
                <a:spcPts val="1540"/>
              </a:lnSpc>
            </a:pPr>
            <a:r>
              <a:rPr lang="ru-RU" sz="1200" dirty="0">
                <a:solidFill>
                  <a:srgbClr val="6B6A6A"/>
                </a:solidFill>
                <a:latin typeface="Arial" panose="020B0604020202020204" pitchFamily="34" charset="0"/>
                <a:cs typeface="Arial" panose="020B0604020202020204" pitchFamily="34" charset="0"/>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endParaRPr lang="ru-RU" sz="1200" dirty="0">
              <a:latin typeface="Arial" panose="020B0604020202020204" pitchFamily="34" charset="0"/>
              <a:cs typeface="Arial" panose="020B0604020202020204" pitchFamily="34" charset="0"/>
            </a:endParaRPr>
          </a:p>
        </p:txBody>
      </p:sp>
      <p:pic>
        <p:nvPicPr>
          <p:cNvPr id="19" name="Рисунок 18">
            <a:extLst>
              <a:ext uri="{FF2B5EF4-FFF2-40B4-BE49-F238E27FC236}">
                <a16:creationId xmlns:a16="http://schemas.microsoft.com/office/drawing/2014/main" id="{3BE5C22E-0FD0-D640-A954-80BC42F046FA}"/>
              </a:ext>
            </a:extLst>
          </p:cNvPr>
          <p:cNvPicPr>
            <a:picLocks noGrp="1" noChangeAspect="1"/>
          </p:cNvPicPr>
          <p:nvPr>
            <p:ph type="pic" sz="quarter" idx="16"/>
          </p:nvPr>
        </p:nvPicPr>
        <p:blipFill rotWithShape="1">
          <a:blip r:embed="rId3"/>
          <a:srcRect l="10645" r="10645"/>
          <a:stretch/>
        </p:blipFill>
        <p:spPr/>
      </p:pic>
      <p:sp>
        <p:nvSpPr>
          <p:cNvPr id="14" name="Текст 13">
            <a:extLst>
              <a:ext uri="{FF2B5EF4-FFF2-40B4-BE49-F238E27FC236}">
                <a16:creationId xmlns:a16="http://schemas.microsoft.com/office/drawing/2014/main" id="{5259DE10-1062-E447-8D00-A45CB18894B4}"/>
              </a:ext>
            </a:extLst>
          </p:cNvPr>
          <p:cNvSpPr>
            <a:spLocks noGrp="1"/>
          </p:cNvSpPr>
          <p:nvPr>
            <p:ph type="body" sz="quarter" idx="14"/>
          </p:nvPr>
        </p:nvSpPr>
        <p:spPr/>
        <p:txBody>
          <a:bodyPr>
            <a:normAutofit/>
          </a:bodyPr>
          <a:lstStyle/>
          <a:p>
            <a:r>
              <a:rPr lang="ru-RU" b="1" dirty="0"/>
              <a:t>ЗАГОЛОВОК НЕ БОЛЬШЕ ДВУХ СТРОК</a:t>
            </a:r>
          </a:p>
        </p:txBody>
      </p:sp>
      <p:sp>
        <p:nvSpPr>
          <p:cNvPr id="6" name="Номер слайда 5">
            <a:extLst>
              <a:ext uri="{FF2B5EF4-FFF2-40B4-BE49-F238E27FC236}">
                <a16:creationId xmlns:a16="http://schemas.microsoft.com/office/drawing/2014/main" id="{412D1511-B119-9640-848B-0D2E956A0EAE}"/>
              </a:ext>
            </a:extLst>
          </p:cNvPr>
          <p:cNvSpPr>
            <a:spLocks noGrp="1"/>
          </p:cNvSpPr>
          <p:nvPr>
            <p:ph type="sldNum" sz="quarter" idx="12"/>
          </p:nvPr>
        </p:nvSpPr>
        <p:spPr/>
        <p:txBody>
          <a:bodyPr/>
          <a:lstStyle/>
          <a:p>
            <a:fld id="{27A35BD2-5FEC-124D-A20F-52A962BC3A09}" type="slidenum">
              <a:rPr lang="ru-RU" smtClean="0"/>
              <a:pPr/>
              <a:t>2</a:t>
            </a:fld>
            <a:endParaRPr lang="ru-RU" dirty="0"/>
          </a:p>
        </p:txBody>
      </p:sp>
    </p:spTree>
    <p:extLst>
      <p:ext uri="{BB962C8B-B14F-4D97-AF65-F5344CB8AC3E}">
        <p14:creationId xmlns:p14="http://schemas.microsoft.com/office/powerpoint/2010/main" val="399584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Номер слайда 53">
            <a:extLst>
              <a:ext uri="{FF2B5EF4-FFF2-40B4-BE49-F238E27FC236}">
                <a16:creationId xmlns:a16="http://schemas.microsoft.com/office/drawing/2014/main" id="{61D52680-BA4B-A746-8F38-F151B1CF37F8}"/>
              </a:ext>
            </a:extLst>
          </p:cNvPr>
          <p:cNvSpPr>
            <a:spLocks noGrp="1"/>
          </p:cNvSpPr>
          <p:nvPr>
            <p:ph type="sldNum" sz="quarter" idx="12"/>
          </p:nvPr>
        </p:nvSpPr>
        <p:spPr/>
        <p:txBody>
          <a:bodyPr/>
          <a:lstStyle/>
          <a:p>
            <a:fld id="{27A35BD2-5FEC-124D-A20F-52A962BC3A09}" type="slidenum">
              <a:rPr lang="ru-RU" smtClean="0"/>
              <a:pPr/>
              <a:t>3</a:t>
            </a:fld>
            <a:endParaRPr lang="ru-RU" dirty="0"/>
          </a:p>
        </p:txBody>
      </p:sp>
      <p:pic>
        <p:nvPicPr>
          <p:cNvPr id="7" name="Рисунок 6">
            <a:extLst>
              <a:ext uri="{FF2B5EF4-FFF2-40B4-BE49-F238E27FC236}">
                <a16:creationId xmlns:a16="http://schemas.microsoft.com/office/drawing/2014/main" id="{7B6453C7-90CA-E14B-9CA2-740A42C95C9A}"/>
              </a:ext>
            </a:extLst>
          </p:cNvPr>
          <p:cNvPicPr>
            <a:picLocks noGrp="1" noChangeAspect="1"/>
          </p:cNvPicPr>
          <p:nvPr>
            <p:ph type="pic" sz="quarter" idx="15"/>
          </p:nvPr>
        </p:nvPicPr>
        <p:blipFill>
          <a:blip r:embed="rId2"/>
          <a:srcRect l="10750" r="10750"/>
          <a:stretch>
            <a:fillRect/>
          </a:stretch>
        </p:blipFill>
        <p:spPr/>
      </p:pic>
      <p:sp>
        <p:nvSpPr>
          <p:cNvPr id="14" name="Текст 13">
            <a:extLst>
              <a:ext uri="{FF2B5EF4-FFF2-40B4-BE49-F238E27FC236}">
                <a16:creationId xmlns:a16="http://schemas.microsoft.com/office/drawing/2014/main" id="{A7F1018C-6390-F840-AD9A-0C8E811E8B91}"/>
              </a:ext>
            </a:extLst>
          </p:cNvPr>
          <p:cNvSpPr>
            <a:spLocks noGrp="1"/>
          </p:cNvSpPr>
          <p:nvPr>
            <p:ph type="body" sz="quarter" idx="18"/>
          </p:nvPr>
        </p:nvSpPr>
        <p:spPr/>
        <p:txBody>
          <a:bodyPr/>
          <a:lstStyle/>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p:txBody>
      </p:sp>
      <p:sp>
        <p:nvSpPr>
          <p:cNvPr id="15" name="Текст 14">
            <a:extLst>
              <a:ext uri="{FF2B5EF4-FFF2-40B4-BE49-F238E27FC236}">
                <a16:creationId xmlns:a16="http://schemas.microsoft.com/office/drawing/2014/main" id="{B2CD16C4-F930-8A4B-8875-EA3F469B8507}"/>
              </a:ext>
            </a:extLst>
          </p:cNvPr>
          <p:cNvSpPr>
            <a:spLocks noGrp="1"/>
          </p:cNvSpPr>
          <p:nvPr>
            <p:ph type="body" sz="quarter" idx="21"/>
          </p:nvPr>
        </p:nvSpPr>
        <p:spPr/>
        <p:txBody>
          <a:bodyPr/>
          <a:lstStyle/>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p:txBody>
      </p:sp>
      <p:sp>
        <p:nvSpPr>
          <p:cNvPr id="16" name="Текст 15">
            <a:extLst>
              <a:ext uri="{FF2B5EF4-FFF2-40B4-BE49-F238E27FC236}">
                <a16:creationId xmlns:a16="http://schemas.microsoft.com/office/drawing/2014/main" id="{FFFFCD89-82B7-664C-BA0B-C719E35C7425}"/>
              </a:ext>
            </a:extLst>
          </p:cNvPr>
          <p:cNvSpPr>
            <a:spLocks noGrp="1"/>
          </p:cNvSpPr>
          <p:nvPr>
            <p:ph type="body" sz="quarter" idx="22"/>
          </p:nvPr>
        </p:nvSpPr>
        <p:spPr/>
        <p:txBody>
          <a:bodyPr/>
          <a:lstStyle/>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p:txBody>
      </p:sp>
      <p:sp>
        <p:nvSpPr>
          <p:cNvPr id="48" name="Текст 47">
            <a:extLst>
              <a:ext uri="{FF2B5EF4-FFF2-40B4-BE49-F238E27FC236}">
                <a16:creationId xmlns:a16="http://schemas.microsoft.com/office/drawing/2014/main" id="{A68619CC-40BF-FA4A-8F96-9A88C9A9738B}"/>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pic>
        <p:nvPicPr>
          <p:cNvPr id="9" name="Рисунок 8">
            <a:extLst>
              <a:ext uri="{FF2B5EF4-FFF2-40B4-BE49-F238E27FC236}">
                <a16:creationId xmlns:a16="http://schemas.microsoft.com/office/drawing/2014/main" id="{69796516-4ECD-5040-9C52-C664878C1641}"/>
              </a:ext>
            </a:extLst>
          </p:cNvPr>
          <p:cNvPicPr>
            <a:picLocks noGrp="1" noChangeAspect="1"/>
          </p:cNvPicPr>
          <p:nvPr>
            <p:ph type="pic" sz="quarter" idx="23"/>
          </p:nvPr>
        </p:nvPicPr>
        <p:blipFill>
          <a:blip r:embed="rId3"/>
          <a:srcRect l="10766" r="10766"/>
          <a:stretch>
            <a:fillRect/>
          </a:stretch>
        </p:blipFill>
        <p:spPr>
          <a:prstGeom prst="rect">
            <a:avLst/>
          </a:prstGeom>
        </p:spPr>
      </p:pic>
    </p:spTree>
    <p:extLst>
      <p:ext uri="{BB962C8B-B14F-4D97-AF65-F5344CB8AC3E}">
        <p14:creationId xmlns:p14="http://schemas.microsoft.com/office/powerpoint/2010/main" val="264920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7CAECE0-AAD6-8040-93A7-82043AA5C124}"/>
              </a:ext>
            </a:extLst>
          </p:cNvPr>
          <p:cNvSpPr>
            <a:spLocks noGrp="1"/>
          </p:cNvSpPr>
          <p:nvPr>
            <p:ph type="sldNum" sz="quarter" idx="12"/>
          </p:nvPr>
        </p:nvSpPr>
        <p:spPr/>
        <p:txBody>
          <a:bodyPr/>
          <a:lstStyle/>
          <a:p>
            <a:fld id="{27A35BD2-5FEC-124D-A20F-52A962BC3A09}" type="slidenum">
              <a:rPr lang="ru-RU" smtClean="0"/>
              <a:pPr/>
              <a:t>4</a:t>
            </a:fld>
            <a:endParaRPr lang="ru-RU" dirty="0"/>
          </a:p>
        </p:txBody>
      </p:sp>
      <p:sp>
        <p:nvSpPr>
          <p:cNvPr id="23" name="Текст 22">
            <a:extLst>
              <a:ext uri="{FF2B5EF4-FFF2-40B4-BE49-F238E27FC236}">
                <a16:creationId xmlns:a16="http://schemas.microsoft.com/office/drawing/2014/main" id="{A8E43717-4171-6045-8EE3-206534DCA1FB}"/>
              </a:ext>
            </a:extLst>
          </p:cNvPr>
          <p:cNvSpPr>
            <a:spLocks noGrp="1"/>
          </p:cNvSpPr>
          <p:nvPr>
            <p:ph type="body" sz="quarter" idx="19"/>
          </p:nvPr>
        </p:nvSpPr>
        <p:spPr/>
        <p:txBody>
          <a:bodyPr/>
          <a:lstStyle/>
          <a:p>
            <a:pPr algn="l"/>
            <a:r>
              <a:rPr lang="ru-RU" b="1" dirty="0"/>
              <a:t>РОССТАТ</a:t>
            </a:r>
          </a:p>
        </p:txBody>
      </p:sp>
      <p:sp>
        <p:nvSpPr>
          <p:cNvPr id="21" name="Заголовок 20">
            <a:extLst>
              <a:ext uri="{FF2B5EF4-FFF2-40B4-BE49-F238E27FC236}">
                <a16:creationId xmlns:a16="http://schemas.microsoft.com/office/drawing/2014/main" id="{C9D2F4E4-2D4B-4F45-A8E9-E31314231585}"/>
              </a:ext>
            </a:extLst>
          </p:cNvPr>
          <p:cNvSpPr>
            <a:spLocks noGrp="1"/>
          </p:cNvSpPr>
          <p:nvPr>
            <p:ph type="title"/>
          </p:nvPr>
        </p:nvSpPr>
        <p:spPr/>
        <p:txBody>
          <a:bodyPr>
            <a:normAutofit/>
          </a:bodyPr>
          <a:lstStyle/>
          <a:p>
            <a:r>
              <a:rPr lang="ru-RU" dirty="0"/>
              <a:t>ОТБИВОЧНЫЙ СЛАЙД </a:t>
            </a:r>
            <a:br>
              <a:rPr lang="ru-RU" dirty="0"/>
            </a:br>
            <a:r>
              <a:rPr lang="ru-RU" dirty="0"/>
              <a:t>ДЛЯ РАЗДЕЛОВ И ТЕМ</a:t>
            </a:r>
          </a:p>
        </p:txBody>
      </p:sp>
      <p:sp>
        <p:nvSpPr>
          <p:cNvPr id="24" name="Текст 23">
            <a:extLst>
              <a:ext uri="{FF2B5EF4-FFF2-40B4-BE49-F238E27FC236}">
                <a16:creationId xmlns:a16="http://schemas.microsoft.com/office/drawing/2014/main" id="{CD80A177-F738-7F4E-A905-4C5F0631F6A9}"/>
              </a:ext>
            </a:extLst>
          </p:cNvPr>
          <p:cNvSpPr>
            <a:spLocks noGrp="1"/>
          </p:cNvSpPr>
          <p:nvPr>
            <p:ph type="body" sz="quarter" idx="20"/>
          </p:nvPr>
        </p:nvSpPr>
        <p:spPr/>
        <p:txBody>
          <a:bodyPr/>
          <a:lstStyle/>
          <a:p>
            <a:r>
              <a:rPr lang="ru-RU" dirty="0"/>
              <a:t>Подзаголовок, если необходим в данном случае: длинный или короткий</a:t>
            </a:r>
          </a:p>
        </p:txBody>
      </p:sp>
    </p:spTree>
    <p:extLst>
      <p:ext uri="{BB962C8B-B14F-4D97-AF65-F5344CB8AC3E}">
        <p14:creationId xmlns:p14="http://schemas.microsoft.com/office/powerpoint/2010/main" val="274937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6D69CB9-3A36-984D-821E-418467DC813D}"/>
              </a:ext>
            </a:extLst>
          </p:cNvPr>
          <p:cNvSpPr>
            <a:spLocks noGrp="1"/>
          </p:cNvSpPr>
          <p:nvPr>
            <p:ph type="sldNum" sz="quarter" idx="12"/>
          </p:nvPr>
        </p:nvSpPr>
        <p:spPr/>
        <p:txBody>
          <a:bodyPr/>
          <a:lstStyle/>
          <a:p>
            <a:fld id="{27A35BD2-5FEC-124D-A20F-52A962BC3A09}" type="slidenum">
              <a:rPr lang="ru-RU" smtClean="0"/>
              <a:pPr/>
              <a:t>5</a:t>
            </a:fld>
            <a:endParaRPr lang="ru-RU"/>
          </a:p>
        </p:txBody>
      </p:sp>
      <p:pic>
        <p:nvPicPr>
          <p:cNvPr id="18" name="Рисунок 17">
            <a:extLst>
              <a:ext uri="{FF2B5EF4-FFF2-40B4-BE49-F238E27FC236}">
                <a16:creationId xmlns:a16="http://schemas.microsoft.com/office/drawing/2014/main" id="{E7C911A0-D695-3A42-BFC8-9275A15748D1}"/>
              </a:ext>
            </a:extLst>
          </p:cNvPr>
          <p:cNvPicPr>
            <a:picLocks noGrp="1" noChangeAspect="1"/>
          </p:cNvPicPr>
          <p:nvPr>
            <p:ph type="pic" sz="quarter" idx="15"/>
          </p:nvPr>
        </p:nvPicPr>
        <p:blipFill>
          <a:blip r:embed="rId3"/>
          <a:srcRect l="10750" r="10750"/>
          <a:stretch>
            <a:fillRect/>
          </a:stretch>
        </p:blipFill>
        <p:spPr/>
      </p:pic>
      <p:sp>
        <p:nvSpPr>
          <p:cNvPr id="25" name="Текст 24">
            <a:extLst>
              <a:ext uri="{FF2B5EF4-FFF2-40B4-BE49-F238E27FC236}">
                <a16:creationId xmlns:a16="http://schemas.microsoft.com/office/drawing/2014/main" id="{F42987D0-035D-9D4B-9C55-4E6629CCBDC7}"/>
              </a:ext>
            </a:extLst>
          </p:cNvPr>
          <p:cNvSpPr>
            <a:spLocks noGrp="1"/>
          </p:cNvSpPr>
          <p:nvPr>
            <p:ph type="body" sz="quarter" idx="18"/>
          </p:nvPr>
        </p:nvSpPr>
        <p:spPr>
          <a:xfrm>
            <a:off x="3997732" y="5320830"/>
            <a:ext cx="3789907" cy="567906"/>
          </a:xfrm>
          <a:prstGeom prst="rect">
            <a:avLst/>
          </a:prstGeom>
        </p:spPr>
        <p:txBody>
          <a:bodyPr>
            <a:noAutofit/>
          </a:bodyPr>
          <a:lstStyle/>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p:txBody>
      </p:sp>
      <p:sp>
        <p:nvSpPr>
          <p:cNvPr id="23" name="Текст 22">
            <a:extLst>
              <a:ext uri="{FF2B5EF4-FFF2-40B4-BE49-F238E27FC236}">
                <a16:creationId xmlns:a16="http://schemas.microsoft.com/office/drawing/2014/main" id="{A3900A13-9735-2E4B-B3B6-657DFCBA83D4}"/>
              </a:ext>
            </a:extLst>
          </p:cNvPr>
          <p:cNvSpPr>
            <a:spLocks noGrp="1"/>
          </p:cNvSpPr>
          <p:nvPr>
            <p:ph type="body" sz="quarter" idx="21"/>
          </p:nvPr>
        </p:nvSpPr>
        <p:spPr>
          <a:prstGeom prst="rect">
            <a:avLst/>
          </a:prstGeom>
        </p:spPr>
        <p:txBody>
          <a:bodyPr>
            <a:noAutofit/>
          </a:bodyPr>
          <a:lstStyle/>
          <a:p>
            <a:r>
              <a:rPr lang="ru-RU" spc="-10" dirty="0">
                <a:solidFill>
                  <a:srgbClr val="575756"/>
                </a:solidFill>
                <a:latin typeface="Arial"/>
                <a:cs typeface="Arial"/>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a:p>
            <a:endParaRPr lang="ru-RU" spc="-10" dirty="0">
              <a:solidFill>
                <a:srgbClr val="575756"/>
              </a:solidFill>
              <a:latin typeface="Arial"/>
              <a:cs typeface="Arial"/>
            </a:endParaRPr>
          </a:p>
          <a:p>
            <a:r>
              <a:rPr lang="ru-RU" spc="-10" dirty="0">
                <a:solidFill>
                  <a:srgbClr val="575756"/>
                </a:solidFill>
                <a:latin typeface="Arial"/>
                <a:cs typeface="Arial"/>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endParaRPr lang="ru-RU" sz="1200" dirty="0">
              <a:latin typeface="Arial"/>
              <a:cs typeface="Arial"/>
            </a:endParaRPr>
          </a:p>
        </p:txBody>
      </p:sp>
      <p:sp>
        <p:nvSpPr>
          <p:cNvPr id="29" name="Текст 28">
            <a:extLst>
              <a:ext uri="{FF2B5EF4-FFF2-40B4-BE49-F238E27FC236}">
                <a16:creationId xmlns:a16="http://schemas.microsoft.com/office/drawing/2014/main" id="{0CA34951-FDBD-DC4D-BF7C-3D88218150EA}"/>
              </a:ext>
            </a:extLst>
          </p:cNvPr>
          <p:cNvSpPr>
            <a:spLocks noGrp="1"/>
          </p:cNvSpPr>
          <p:nvPr>
            <p:ph type="body" sz="quarter" idx="22"/>
          </p:nvPr>
        </p:nvSpPr>
        <p:spPr>
          <a:xfrm>
            <a:off x="7930787" y="5328450"/>
            <a:ext cx="3788456" cy="567906"/>
          </a:xfrm>
          <a:prstGeom prst="rect">
            <a:avLst/>
          </a:prstGeom>
        </p:spPr>
        <p:txBody>
          <a:bodyPr/>
          <a:lstStyle/>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p:txBody>
      </p:sp>
      <p:sp>
        <p:nvSpPr>
          <p:cNvPr id="26" name="Текст 25">
            <a:extLst>
              <a:ext uri="{FF2B5EF4-FFF2-40B4-BE49-F238E27FC236}">
                <a16:creationId xmlns:a16="http://schemas.microsoft.com/office/drawing/2014/main" id="{5AC7B61F-3197-994E-9750-D975A1EE8889}"/>
              </a:ext>
            </a:extLst>
          </p:cNvPr>
          <p:cNvSpPr>
            <a:spLocks noGrp="1"/>
          </p:cNvSpPr>
          <p:nvPr>
            <p:ph type="body" sz="quarter" idx="14"/>
          </p:nvPr>
        </p:nvSpPr>
        <p:spPr/>
        <p:txBody>
          <a:bodyPr/>
          <a:lstStyle/>
          <a:p>
            <a:r>
              <a:rPr lang="ru-RU" b="1" dirty="0"/>
              <a:t>ЗАГОЛОВОК НЕ БОЛЬШЕ ДВУХ СТРОК</a:t>
            </a:r>
          </a:p>
        </p:txBody>
      </p:sp>
      <p:pic>
        <p:nvPicPr>
          <p:cNvPr id="20" name="Рисунок 19">
            <a:extLst>
              <a:ext uri="{FF2B5EF4-FFF2-40B4-BE49-F238E27FC236}">
                <a16:creationId xmlns:a16="http://schemas.microsoft.com/office/drawing/2014/main" id="{6132B061-CFD4-234B-9375-E7BB3AD4DD96}"/>
              </a:ext>
            </a:extLst>
          </p:cNvPr>
          <p:cNvPicPr>
            <a:picLocks noGrp="1" noChangeAspect="1"/>
          </p:cNvPicPr>
          <p:nvPr>
            <p:ph type="pic" sz="quarter" idx="23"/>
          </p:nvPr>
        </p:nvPicPr>
        <p:blipFill>
          <a:blip r:embed="rId4"/>
          <a:srcRect l="10766" r="10766"/>
          <a:stretch>
            <a:fillRect/>
          </a:stretch>
        </p:blipFill>
        <p:spPr>
          <a:prstGeom prst="rect">
            <a:avLst/>
          </a:prstGeom>
        </p:spPr>
      </p:pic>
    </p:spTree>
    <p:extLst>
      <p:ext uri="{BB962C8B-B14F-4D97-AF65-F5344CB8AC3E}">
        <p14:creationId xmlns:p14="http://schemas.microsoft.com/office/powerpoint/2010/main" val="333537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710C36B-33C9-8848-81C7-126682F310EC}"/>
              </a:ext>
            </a:extLst>
          </p:cNvPr>
          <p:cNvSpPr>
            <a:spLocks noGrp="1"/>
          </p:cNvSpPr>
          <p:nvPr>
            <p:ph type="sldNum" sz="quarter" idx="12"/>
          </p:nvPr>
        </p:nvSpPr>
        <p:spPr/>
        <p:txBody>
          <a:bodyPr/>
          <a:lstStyle/>
          <a:p>
            <a:fld id="{27A35BD2-5FEC-124D-A20F-52A962BC3A09}" type="slidenum">
              <a:rPr lang="ru-RU" smtClean="0"/>
              <a:pPr/>
              <a:t>6</a:t>
            </a:fld>
            <a:endParaRPr lang="ru-RU" dirty="0"/>
          </a:p>
        </p:txBody>
      </p:sp>
      <p:sp>
        <p:nvSpPr>
          <p:cNvPr id="16" name="Текст 15">
            <a:extLst>
              <a:ext uri="{FF2B5EF4-FFF2-40B4-BE49-F238E27FC236}">
                <a16:creationId xmlns:a16="http://schemas.microsoft.com/office/drawing/2014/main" id="{DA890AF9-2C0B-B443-9B0D-A74F79223B15}"/>
              </a:ext>
            </a:extLst>
          </p:cNvPr>
          <p:cNvSpPr>
            <a:spLocks noGrp="1"/>
          </p:cNvSpPr>
          <p:nvPr>
            <p:ph type="body" sz="quarter" idx="24"/>
          </p:nvPr>
        </p:nvSpPr>
        <p:spPr/>
        <p:txBody>
          <a:bodyPr/>
          <a:lstStyle/>
          <a:p>
            <a:pPr marL="12700" marR="8890">
              <a:spcBef>
                <a:spcPts val="100"/>
              </a:spcBef>
            </a:pPr>
            <a:r>
              <a:rPr lang="ru-RU" spc="-5" dirty="0">
                <a:solidFill>
                  <a:srgbClr val="575756"/>
                </a:solidFill>
                <a:latin typeface="Arial"/>
                <a:cs typeface="Arial"/>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endParaRPr lang="ru-RU" sz="1200" dirty="0">
              <a:latin typeface="Arial"/>
              <a:cs typeface="Arial"/>
            </a:endParaRPr>
          </a:p>
        </p:txBody>
      </p:sp>
      <p:sp>
        <p:nvSpPr>
          <p:cNvPr id="17" name="Текст 16">
            <a:extLst>
              <a:ext uri="{FF2B5EF4-FFF2-40B4-BE49-F238E27FC236}">
                <a16:creationId xmlns:a16="http://schemas.microsoft.com/office/drawing/2014/main" id="{C9128471-4E1D-BD41-9EB6-A0DDB50B373B}"/>
              </a:ext>
            </a:extLst>
          </p:cNvPr>
          <p:cNvSpPr>
            <a:spLocks noGrp="1"/>
          </p:cNvSpPr>
          <p:nvPr>
            <p:ph type="body" sz="quarter" idx="25"/>
          </p:nvPr>
        </p:nvSpPr>
        <p:spPr>
          <a:prstGeom prst="rect">
            <a:avLst/>
          </a:prstGeom>
        </p:spPr>
        <p:txBody>
          <a:bodyPr/>
          <a:lstStyle/>
          <a:p>
            <a:r>
              <a:rPr lang="ru-RU" spc="-5" dirty="0">
                <a:solidFill>
                  <a:srgbClr val="575756"/>
                </a:solidFill>
                <a:latin typeface="Arial"/>
                <a:cs typeface="Arial"/>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endParaRPr lang="ru-RU" dirty="0">
              <a:latin typeface="Arial"/>
              <a:cs typeface="Arial"/>
            </a:endParaRPr>
          </a:p>
        </p:txBody>
      </p:sp>
      <p:sp>
        <p:nvSpPr>
          <p:cNvPr id="18" name="Текст 17">
            <a:extLst>
              <a:ext uri="{FF2B5EF4-FFF2-40B4-BE49-F238E27FC236}">
                <a16:creationId xmlns:a16="http://schemas.microsoft.com/office/drawing/2014/main" id="{D7213459-9C4D-3541-A382-ED356985D77D}"/>
              </a:ext>
            </a:extLst>
          </p:cNvPr>
          <p:cNvSpPr>
            <a:spLocks noGrp="1"/>
          </p:cNvSpPr>
          <p:nvPr>
            <p:ph type="body" sz="quarter" idx="26"/>
          </p:nvPr>
        </p:nvSpPr>
        <p:spPr>
          <a:prstGeom prst="rect">
            <a:avLst/>
          </a:prstGeom>
        </p:spPr>
        <p:txBody>
          <a:bodyPr/>
          <a:lstStyle/>
          <a:p>
            <a:r>
              <a:rPr lang="ru-RU" spc="-5" dirty="0">
                <a:solidFill>
                  <a:srgbClr val="575756"/>
                </a:solidFill>
                <a:latin typeface="Arial"/>
                <a:cs typeface="Arial"/>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endParaRPr lang="ru-RU" dirty="0">
              <a:latin typeface="Arial"/>
              <a:cs typeface="Arial"/>
            </a:endParaRPr>
          </a:p>
        </p:txBody>
      </p:sp>
      <p:sp>
        <p:nvSpPr>
          <p:cNvPr id="19" name="Текст 18">
            <a:extLst>
              <a:ext uri="{FF2B5EF4-FFF2-40B4-BE49-F238E27FC236}">
                <a16:creationId xmlns:a16="http://schemas.microsoft.com/office/drawing/2014/main" id="{220B2D18-AFC3-2942-9264-50DD8F7A82A6}"/>
              </a:ext>
            </a:extLst>
          </p:cNvPr>
          <p:cNvSpPr>
            <a:spLocks noGrp="1"/>
          </p:cNvSpPr>
          <p:nvPr>
            <p:ph type="body" sz="quarter" idx="27"/>
          </p:nvPr>
        </p:nvSpPr>
        <p:spPr>
          <a:prstGeom prst="rect">
            <a:avLst/>
          </a:prstGeom>
        </p:spPr>
        <p:txBody>
          <a:bodyPr/>
          <a:lstStyle/>
          <a:p>
            <a:pPr marL="12700" marR="5080">
              <a:spcBef>
                <a:spcPts val="100"/>
              </a:spcBef>
            </a:pPr>
            <a:r>
              <a:rPr lang="ru-RU" spc="-5" dirty="0">
                <a:solidFill>
                  <a:srgbClr val="575756"/>
                </a:solidFill>
                <a:latin typeface="Arial"/>
                <a:cs typeface="Arial"/>
              </a:rPr>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endParaRPr lang="ru-RU" dirty="0"/>
          </a:p>
        </p:txBody>
      </p:sp>
      <p:pic>
        <p:nvPicPr>
          <p:cNvPr id="11" name="Рисунок 10">
            <a:extLst>
              <a:ext uri="{FF2B5EF4-FFF2-40B4-BE49-F238E27FC236}">
                <a16:creationId xmlns:a16="http://schemas.microsoft.com/office/drawing/2014/main" id="{4E77133B-9E8A-E14F-A501-C7E59254CF6C}"/>
              </a:ext>
            </a:extLst>
          </p:cNvPr>
          <p:cNvPicPr>
            <a:picLocks noGrp="1" noChangeAspect="1"/>
          </p:cNvPicPr>
          <p:nvPr>
            <p:ph type="pic" sz="quarter" idx="28"/>
          </p:nvPr>
        </p:nvPicPr>
        <p:blipFill>
          <a:blip r:embed="rId2"/>
          <a:srcRect l="16667" r="16667"/>
          <a:stretch>
            <a:fillRect/>
          </a:stretch>
        </p:blipFill>
        <p:spPr/>
      </p:pic>
      <p:pic>
        <p:nvPicPr>
          <p:cNvPr id="14" name="Рисунок 13">
            <a:extLst>
              <a:ext uri="{FF2B5EF4-FFF2-40B4-BE49-F238E27FC236}">
                <a16:creationId xmlns:a16="http://schemas.microsoft.com/office/drawing/2014/main" id="{05B86BB0-A838-B646-B86E-22FC5161C943}"/>
              </a:ext>
            </a:extLst>
          </p:cNvPr>
          <p:cNvPicPr>
            <a:picLocks noGrp="1" noChangeAspect="1"/>
          </p:cNvPicPr>
          <p:nvPr>
            <p:ph type="pic" sz="quarter" idx="29"/>
          </p:nvPr>
        </p:nvPicPr>
        <p:blipFill>
          <a:blip r:embed="rId3"/>
          <a:srcRect l="16667" r="16667"/>
          <a:stretch>
            <a:fillRect/>
          </a:stretch>
        </p:blipFill>
        <p:spPr/>
      </p:pic>
      <p:pic>
        <p:nvPicPr>
          <p:cNvPr id="20" name="Рисунок 19">
            <a:extLst>
              <a:ext uri="{FF2B5EF4-FFF2-40B4-BE49-F238E27FC236}">
                <a16:creationId xmlns:a16="http://schemas.microsoft.com/office/drawing/2014/main" id="{EED7F1F6-5A56-A04C-8CEF-C893D33444D6}"/>
              </a:ext>
            </a:extLst>
          </p:cNvPr>
          <p:cNvPicPr>
            <a:picLocks noGrp="1" noChangeAspect="1"/>
          </p:cNvPicPr>
          <p:nvPr>
            <p:ph type="pic" sz="quarter" idx="30"/>
          </p:nvPr>
        </p:nvPicPr>
        <p:blipFill>
          <a:blip r:embed="rId4"/>
          <a:srcRect l="16667" r="16667"/>
          <a:stretch>
            <a:fillRect/>
          </a:stretch>
        </p:blipFill>
        <p:spPr/>
      </p:pic>
      <p:pic>
        <p:nvPicPr>
          <p:cNvPr id="23" name="Рисунок 22">
            <a:extLst>
              <a:ext uri="{FF2B5EF4-FFF2-40B4-BE49-F238E27FC236}">
                <a16:creationId xmlns:a16="http://schemas.microsoft.com/office/drawing/2014/main" id="{F11988D4-B26C-F24A-8657-C52D1F178FF0}"/>
              </a:ext>
            </a:extLst>
          </p:cNvPr>
          <p:cNvPicPr>
            <a:picLocks noGrp="1" noChangeAspect="1"/>
          </p:cNvPicPr>
          <p:nvPr>
            <p:ph type="pic" sz="quarter" idx="31"/>
          </p:nvPr>
        </p:nvPicPr>
        <p:blipFill>
          <a:blip r:embed="rId5"/>
          <a:srcRect l="16667" r="16667"/>
          <a:stretch>
            <a:fillRect/>
          </a:stretch>
        </p:blipFill>
        <p:spPr/>
      </p:pic>
      <p:sp>
        <p:nvSpPr>
          <p:cNvPr id="3" name="Текст 2">
            <a:extLst>
              <a:ext uri="{FF2B5EF4-FFF2-40B4-BE49-F238E27FC236}">
                <a16:creationId xmlns:a16="http://schemas.microsoft.com/office/drawing/2014/main" id="{2C8D8909-BCFF-944B-B195-C3F24ED6F6B5}"/>
              </a:ext>
            </a:extLst>
          </p:cNvPr>
          <p:cNvSpPr>
            <a:spLocks noGrp="1"/>
          </p:cNvSpPr>
          <p:nvPr>
            <p:ph type="body" sz="quarter" idx="14"/>
          </p:nvPr>
        </p:nvSpPr>
        <p:spPr>
          <a:prstGeom prst="rect">
            <a:avLst/>
          </a:prstGeom>
        </p:spPr>
        <p:txBody>
          <a:bodyPr>
            <a:normAutofit/>
          </a:bodyPr>
          <a:lstStyle/>
          <a:p>
            <a:r>
              <a:rPr lang="ru-RU" b="1" dirty="0"/>
              <a:t>ЗАГОЛОВОК НЕ БОЛЬШЕ ДВУХ СТРОК</a:t>
            </a:r>
          </a:p>
        </p:txBody>
      </p:sp>
    </p:spTree>
    <p:extLst>
      <p:ext uri="{BB962C8B-B14F-4D97-AF65-F5344CB8AC3E}">
        <p14:creationId xmlns:p14="http://schemas.microsoft.com/office/powerpoint/2010/main" val="363400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C8B462DF-F628-A444-98C2-8B1DDFA19C02}"/>
              </a:ext>
            </a:extLst>
          </p:cNvPr>
          <p:cNvSpPr>
            <a:spLocks noGrp="1"/>
          </p:cNvSpPr>
          <p:nvPr>
            <p:ph type="sldNum" sz="quarter" idx="12"/>
          </p:nvPr>
        </p:nvSpPr>
        <p:spPr/>
        <p:txBody>
          <a:bodyPr/>
          <a:lstStyle/>
          <a:p>
            <a:fld id="{27A35BD2-5FEC-124D-A20F-52A962BC3A09}" type="slidenum">
              <a:rPr lang="ru-RU" smtClean="0"/>
              <a:pPr/>
              <a:t>7</a:t>
            </a:fld>
            <a:endParaRPr lang="ru-RU"/>
          </a:p>
        </p:txBody>
      </p:sp>
      <p:sp>
        <p:nvSpPr>
          <p:cNvPr id="15" name="Текст 14">
            <a:extLst>
              <a:ext uri="{FF2B5EF4-FFF2-40B4-BE49-F238E27FC236}">
                <a16:creationId xmlns:a16="http://schemas.microsoft.com/office/drawing/2014/main" id="{C9EAA86B-78D3-9641-9DB3-6DA6605F4AF8}"/>
              </a:ext>
            </a:extLst>
          </p:cNvPr>
          <p:cNvSpPr>
            <a:spLocks noGrp="1"/>
          </p:cNvSpPr>
          <p:nvPr>
            <p:ph type="body" sz="quarter" idx="19"/>
          </p:nvPr>
        </p:nvSpPr>
        <p:spPr/>
        <p:txBody>
          <a:bodyPr/>
          <a:lstStyle/>
          <a:p>
            <a:r>
              <a:rPr lang="ru-RU" b="1" dirty="0"/>
              <a:t>РОССТАТ</a:t>
            </a:r>
          </a:p>
        </p:txBody>
      </p:sp>
      <p:sp>
        <p:nvSpPr>
          <p:cNvPr id="14" name="Заголовок 13">
            <a:extLst>
              <a:ext uri="{FF2B5EF4-FFF2-40B4-BE49-F238E27FC236}">
                <a16:creationId xmlns:a16="http://schemas.microsoft.com/office/drawing/2014/main" id="{5DE4F023-9D3C-CD4F-BD7C-AEF7BF3A68B8}"/>
              </a:ext>
            </a:extLst>
          </p:cNvPr>
          <p:cNvSpPr>
            <a:spLocks noGrp="1"/>
          </p:cNvSpPr>
          <p:nvPr>
            <p:ph type="title"/>
          </p:nvPr>
        </p:nvSpPr>
        <p:spPr>
          <a:xfrm>
            <a:off x="5123361" y="1566055"/>
            <a:ext cx="6713377" cy="1701061"/>
          </a:xfrm>
        </p:spPr>
        <p:txBody>
          <a:bodyPr>
            <a:normAutofit fontScale="90000"/>
          </a:bodyPr>
          <a:lstStyle/>
          <a:p>
            <a:r>
              <a:rPr lang="ru-RU" dirty="0"/>
              <a:t>ДЛИННЫЙ ЗАГОЛОВОК</a:t>
            </a:r>
            <a:br>
              <a:rPr lang="ru-RU" dirty="0"/>
            </a:br>
            <a:r>
              <a:rPr lang="ru-RU" dirty="0"/>
              <a:t>КАСАЕТСЯ ОСНОВНЫХ АКТУАЛЬНЫХ ТЕМ</a:t>
            </a:r>
            <a:br>
              <a:rPr lang="ru-RU" dirty="0"/>
            </a:br>
            <a:endParaRPr lang="ru-RU" dirty="0"/>
          </a:p>
        </p:txBody>
      </p:sp>
      <p:sp>
        <p:nvSpPr>
          <p:cNvPr id="16" name="Текст 15">
            <a:extLst>
              <a:ext uri="{FF2B5EF4-FFF2-40B4-BE49-F238E27FC236}">
                <a16:creationId xmlns:a16="http://schemas.microsoft.com/office/drawing/2014/main" id="{4C1F4ADC-A515-334F-911A-D388D823768C}"/>
              </a:ext>
            </a:extLst>
          </p:cNvPr>
          <p:cNvSpPr>
            <a:spLocks noGrp="1"/>
          </p:cNvSpPr>
          <p:nvPr>
            <p:ph type="body" sz="quarter" idx="20"/>
          </p:nvPr>
        </p:nvSpPr>
        <p:spPr/>
        <p:txBody>
          <a:bodyPr/>
          <a:lstStyle/>
          <a:p>
            <a:r>
              <a:rPr lang="ru-RU" dirty="0"/>
              <a:t>Подзаголовок, если необходим в данном случае: длинный или короткий</a:t>
            </a:r>
          </a:p>
        </p:txBody>
      </p:sp>
    </p:spTree>
    <p:extLst>
      <p:ext uri="{BB962C8B-B14F-4D97-AF65-F5344CB8AC3E}">
        <p14:creationId xmlns:p14="http://schemas.microsoft.com/office/powerpoint/2010/main" val="2219946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a:extLst>
              <a:ext uri="{FF2B5EF4-FFF2-40B4-BE49-F238E27FC236}">
                <a16:creationId xmlns:a16="http://schemas.microsoft.com/office/drawing/2014/main" id="{6A45AB61-660B-F846-A5D3-CCBB1139ED54}"/>
              </a:ext>
            </a:extLst>
          </p:cNvPr>
          <p:cNvSpPr>
            <a:spLocks noGrp="1"/>
          </p:cNvSpPr>
          <p:nvPr>
            <p:ph type="body" sz="quarter" idx="15"/>
          </p:nvPr>
        </p:nvSpPr>
        <p:spPr>
          <a:xfrm>
            <a:off x="905781" y="960120"/>
            <a:ext cx="3070225" cy="5897880"/>
          </a:xfrm>
        </p:spPr>
        <p:txBody>
          <a:bodyPr/>
          <a:lstStyle/>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a:p>
            <a:r>
              <a:rPr lang="ru-RU" dirty="0"/>
              <a:t>     Для успешной адаптации фирменного стиля для разных форм, технических особенностей продукции требуется вариативность и пластичность логотипа. Для этого разрабатывается упрощенная версия, которая берет основное из главного логотипа.</a:t>
            </a:r>
          </a:p>
        </p:txBody>
      </p:sp>
      <p:sp>
        <p:nvSpPr>
          <p:cNvPr id="2" name="Номер слайда 1">
            <a:extLst>
              <a:ext uri="{FF2B5EF4-FFF2-40B4-BE49-F238E27FC236}">
                <a16:creationId xmlns:a16="http://schemas.microsoft.com/office/drawing/2014/main" id="{7E89E212-C894-EC41-9334-D75C0AE06457}"/>
              </a:ext>
            </a:extLst>
          </p:cNvPr>
          <p:cNvSpPr>
            <a:spLocks noGrp="1"/>
          </p:cNvSpPr>
          <p:nvPr>
            <p:ph type="sldNum" sz="quarter" idx="12"/>
          </p:nvPr>
        </p:nvSpPr>
        <p:spPr/>
        <p:txBody>
          <a:bodyPr/>
          <a:lstStyle/>
          <a:p>
            <a:fld id="{27A35BD2-5FEC-124D-A20F-52A962BC3A09}" type="slidenum">
              <a:rPr lang="ru-RU" smtClean="0"/>
              <a:pPr/>
              <a:t>8</a:t>
            </a:fld>
            <a:endParaRPr lang="ru-RU"/>
          </a:p>
        </p:txBody>
      </p:sp>
      <p:pic>
        <p:nvPicPr>
          <p:cNvPr id="6" name="Рисунок 5">
            <a:extLst>
              <a:ext uri="{FF2B5EF4-FFF2-40B4-BE49-F238E27FC236}">
                <a16:creationId xmlns:a16="http://schemas.microsoft.com/office/drawing/2014/main" id="{0FAAC276-04A6-9246-85B3-4837A4409CCA}"/>
              </a:ext>
            </a:extLst>
          </p:cNvPr>
          <p:cNvPicPr>
            <a:picLocks noGrp="1" noChangeAspect="1"/>
          </p:cNvPicPr>
          <p:nvPr>
            <p:ph type="pic" sz="quarter" idx="16"/>
          </p:nvPr>
        </p:nvPicPr>
        <p:blipFill>
          <a:blip r:embed="rId2"/>
          <a:srcRect l="2401" r="2401"/>
          <a:stretch>
            <a:fillRect/>
          </a:stretch>
        </p:blipFill>
        <p:spPr/>
      </p:pic>
    </p:spTree>
    <p:extLst>
      <p:ext uri="{BB962C8B-B14F-4D97-AF65-F5344CB8AC3E}">
        <p14:creationId xmlns:p14="http://schemas.microsoft.com/office/powerpoint/2010/main" val="4177088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A84428B5-57F4-324C-BBE7-FE94D33E8857}"/>
              </a:ext>
            </a:extLst>
          </p:cNvPr>
          <p:cNvSpPr>
            <a:spLocks noGrp="1"/>
          </p:cNvSpPr>
          <p:nvPr>
            <p:ph type="body" sz="quarter" idx="4294967295"/>
          </p:nvPr>
        </p:nvSpPr>
        <p:spPr>
          <a:xfrm>
            <a:off x="905782" y="160422"/>
            <a:ext cx="6550931" cy="1660214"/>
          </a:xfrm>
          <a:prstGeom prst="rect">
            <a:avLst/>
          </a:prstGeom>
        </p:spPr>
        <p:txBody>
          <a:bodyPr>
            <a:normAutofit/>
          </a:bodyPr>
          <a:lstStyle/>
          <a:p>
            <a:pPr marL="0" indent="0">
              <a:buNone/>
            </a:pPr>
            <a:r>
              <a:rPr lang="ru-RU" b="1" kern="0" spc="80" dirty="0">
                <a:solidFill>
                  <a:srgbClr val="585856"/>
                </a:solidFill>
                <a:latin typeface="Arial"/>
                <a:ea typeface="+mj-ea"/>
                <a:cs typeface="Arial"/>
              </a:rPr>
              <a:t>ПОДХОД</a:t>
            </a:r>
            <a:r>
              <a:rPr lang="ru-RU" b="1" kern="0" spc="-125" dirty="0">
                <a:solidFill>
                  <a:srgbClr val="585856"/>
                </a:solidFill>
                <a:latin typeface="Arial"/>
                <a:ea typeface="+mj-ea"/>
                <a:cs typeface="Arial"/>
              </a:rPr>
              <a:t> </a:t>
            </a:r>
            <a:r>
              <a:rPr lang="ru-RU" b="1" kern="0" spc="260" dirty="0">
                <a:solidFill>
                  <a:srgbClr val="585856"/>
                </a:solidFill>
                <a:latin typeface="Arial"/>
                <a:ea typeface="+mj-ea"/>
                <a:cs typeface="Arial"/>
              </a:rPr>
              <a:t>К</a:t>
            </a:r>
            <a:r>
              <a:rPr lang="ru-RU" b="1" kern="0" spc="-125" dirty="0">
                <a:solidFill>
                  <a:srgbClr val="585856"/>
                </a:solidFill>
                <a:latin typeface="Arial"/>
                <a:ea typeface="+mj-ea"/>
                <a:cs typeface="Arial"/>
              </a:rPr>
              <a:t> </a:t>
            </a:r>
            <a:r>
              <a:rPr lang="ru-RU" b="1" kern="0" spc="140" dirty="0">
                <a:solidFill>
                  <a:srgbClr val="585856"/>
                </a:solidFill>
                <a:latin typeface="Arial"/>
                <a:ea typeface="+mj-ea"/>
                <a:cs typeface="Arial"/>
              </a:rPr>
              <a:t>БЮДЖЕТИРОВАНИЮ</a:t>
            </a:r>
            <a:r>
              <a:rPr lang="ru-RU" b="1" kern="0" spc="-120" dirty="0">
                <a:solidFill>
                  <a:srgbClr val="585856"/>
                </a:solidFill>
                <a:latin typeface="Arial"/>
                <a:ea typeface="+mj-ea"/>
                <a:cs typeface="Arial"/>
              </a:rPr>
              <a:t> </a:t>
            </a:r>
            <a:r>
              <a:rPr lang="ru-RU" b="1" kern="0" spc="-105" dirty="0">
                <a:solidFill>
                  <a:srgbClr val="585856"/>
                </a:solidFill>
                <a:latin typeface="Arial"/>
                <a:ea typeface="+mj-ea"/>
                <a:cs typeface="Arial"/>
              </a:rPr>
              <a:t>2017</a:t>
            </a:r>
            <a:r>
              <a:rPr lang="ru-RU" b="1" kern="0" spc="-125" dirty="0">
                <a:solidFill>
                  <a:srgbClr val="585856"/>
                </a:solidFill>
                <a:latin typeface="Arial"/>
                <a:ea typeface="+mj-ea"/>
                <a:cs typeface="Arial"/>
              </a:rPr>
              <a:t> </a:t>
            </a:r>
            <a:r>
              <a:rPr lang="ru-RU" b="1" kern="0" dirty="0">
                <a:solidFill>
                  <a:srgbClr val="585856"/>
                </a:solidFill>
                <a:latin typeface="Arial"/>
                <a:ea typeface="+mj-ea"/>
                <a:cs typeface="Arial"/>
              </a:rPr>
              <a:t>–</a:t>
            </a:r>
            <a:r>
              <a:rPr lang="ru-RU" b="1" kern="0" spc="-125" dirty="0">
                <a:solidFill>
                  <a:srgbClr val="585856"/>
                </a:solidFill>
                <a:latin typeface="Arial"/>
                <a:ea typeface="+mj-ea"/>
                <a:cs typeface="Arial"/>
              </a:rPr>
              <a:t> </a:t>
            </a:r>
            <a:r>
              <a:rPr lang="ru-RU" b="1" kern="0" spc="-60" dirty="0">
                <a:solidFill>
                  <a:srgbClr val="585856"/>
                </a:solidFill>
                <a:latin typeface="Arial"/>
                <a:ea typeface="+mj-ea"/>
                <a:cs typeface="Arial"/>
              </a:rPr>
              <a:t>2020</a:t>
            </a:r>
            <a:r>
              <a:rPr lang="ru-RU" b="1" kern="0" spc="-120" dirty="0">
                <a:solidFill>
                  <a:srgbClr val="585856"/>
                </a:solidFill>
                <a:latin typeface="Arial"/>
                <a:ea typeface="+mj-ea"/>
                <a:cs typeface="Arial"/>
              </a:rPr>
              <a:t> </a:t>
            </a:r>
            <a:r>
              <a:rPr lang="ru-RU" b="1" kern="0" spc="70" dirty="0">
                <a:solidFill>
                  <a:srgbClr val="585856"/>
                </a:solidFill>
                <a:latin typeface="Arial"/>
                <a:ea typeface="+mj-ea"/>
                <a:cs typeface="Arial"/>
              </a:rPr>
              <a:t>гг.</a:t>
            </a:r>
            <a:endParaRPr lang="ru-RU" dirty="0"/>
          </a:p>
        </p:txBody>
      </p:sp>
      <p:sp>
        <p:nvSpPr>
          <p:cNvPr id="4" name="Номер слайда 3">
            <a:extLst>
              <a:ext uri="{FF2B5EF4-FFF2-40B4-BE49-F238E27FC236}">
                <a16:creationId xmlns:a16="http://schemas.microsoft.com/office/drawing/2014/main" id="{E86B2C2B-44EA-CD41-8A0F-B057CFEA5FA8}"/>
              </a:ext>
            </a:extLst>
          </p:cNvPr>
          <p:cNvSpPr>
            <a:spLocks noGrp="1"/>
          </p:cNvSpPr>
          <p:nvPr>
            <p:ph type="sldNum" sz="quarter" idx="12"/>
          </p:nvPr>
        </p:nvSpPr>
        <p:spPr/>
        <p:txBody>
          <a:bodyPr/>
          <a:lstStyle/>
          <a:p>
            <a:fld id="{27A35BD2-5FEC-124D-A20F-52A962BC3A09}" type="slidenum">
              <a:rPr lang="ru-RU" smtClean="0"/>
              <a:pPr/>
              <a:t>9</a:t>
            </a:fld>
            <a:endParaRPr lang="ru-RU" dirty="0"/>
          </a:p>
        </p:txBody>
      </p:sp>
      <p:graphicFrame>
        <p:nvGraphicFramePr>
          <p:cNvPr id="9" name="Таблица 8">
            <a:extLst>
              <a:ext uri="{FF2B5EF4-FFF2-40B4-BE49-F238E27FC236}">
                <a16:creationId xmlns:a16="http://schemas.microsoft.com/office/drawing/2014/main" id="{4487E916-3A10-5245-A5D2-4FFFDBA15FB5}"/>
              </a:ext>
            </a:extLst>
          </p:cNvPr>
          <p:cNvGraphicFramePr>
            <a:graphicFrameLocks noGrp="1"/>
          </p:cNvGraphicFramePr>
          <p:nvPr>
            <p:ph type="tbl" sz="quarter" idx="20"/>
            <p:extLst>
              <p:ext uri="{D42A27DB-BD31-4B8C-83A1-F6EECF244321}">
                <p14:modId xmlns:p14="http://schemas.microsoft.com/office/powerpoint/2010/main" val="1840320007"/>
              </p:ext>
            </p:extLst>
          </p:nvPr>
        </p:nvGraphicFramePr>
        <p:xfrm>
          <a:off x="906463" y="2003425"/>
          <a:ext cx="10791495" cy="4093188"/>
        </p:xfrm>
        <a:graphic>
          <a:graphicData uri="http://schemas.openxmlformats.org/drawingml/2006/table">
            <a:tbl>
              <a:tblPr>
                <a:tableStyleId>{BDBED569-4797-4DF1-A0F4-6AAB3CD982D8}</a:tableStyleId>
              </a:tblPr>
              <a:tblGrid>
                <a:gridCol w="2158299">
                  <a:extLst>
                    <a:ext uri="{9D8B030D-6E8A-4147-A177-3AD203B41FA5}">
                      <a16:colId xmlns:a16="http://schemas.microsoft.com/office/drawing/2014/main" val="1961804217"/>
                    </a:ext>
                  </a:extLst>
                </a:gridCol>
                <a:gridCol w="2158299">
                  <a:extLst>
                    <a:ext uri="{9D8B030D-6E8A-4147-A177-3AD203B41FA5}">
                      <a16:colId xmlns:a16="http://schemas.microsoft.com/office/drawing/2014/main" val="2544290445"/>
                    </a:ext>
                  </a:extLst>
                </a:gridCol>
                <a:gridCol w="2158299">
                  <a:extLst>
                    <a:ext uri="{9D8B030D-6E8A-4147-A177-3AD203B41FA5}">
                      <a16:colId xmlns:a16="http://schemas.microsoft.com/office/drawing/2014/main" val="1833098214"/>
                    </a:ext>
                  </a:extLst>
                </a:gridCol>
                <a:gridCol w="2158299">
                  <a:extLst>
                    <a:ext uri="{9D8B030D-6E8A-4147-A177-3AD203B41FA5}">
                      <a16:colId xmlns:a16="http://schemas.microsoft.com/office/drawing/2014/main" val="2838186172"/>
                    </a:ext>
                  </a:extLst>
                </a:gridCol>
                <a:gridCol w="2158299">
                  <a:extLst>
                    <a:ext uri="{9D8B030D-6E8A-4147-A177-3AD203B41FA5}">
                      <a16:colId xmlns:a16="http://schemas.microsoft.com/office/drawing/2014/main" val="1705598244"/>
                    </a:ext>
                  </a:extLst>
                </a:gridCol>
              </a:tblGrid>
              <a:tr h="293803">
                <a:tc>
                  <a:txBody>
                    <a:bodyPr/>
                    <a:lstStyle/>
                    <a:p>
                      <a:pPr algn="ctr" fontAlgn="ctr"/>
                      <a:r>
                        <a:rPr lang="ru-RU" sz="1000" u="none" strike="noStrike" dirty="0">
                          <a:effectLst/>
                        </a:rPr>
                        <a:t>Услуга</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Характеристики</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2877278826"/>
                  </a:ext>
                </a:extLst>
              </a:tr>
              <a:tr h="340533">
                <a:tc gridSpan="5">
                  <a:txBody>
                    <a:bodyPr/>
                    <a:lstStyle/>
                    <a:p>
                      <a:pPr algn="ctr" fontAlgn="b"/>
                      <a:r>
                        <a:rPr lang="en" sz="1000" u="none" strike="noStrike" dirty="0">
                          <a:effectLst/>
                        </a:rPr>
                        <a:t>GR</a:t>
                      </a:r>
                      <a:endParaRPr lang="en"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886239226"/>
                  </a:ext>
                </a:extLst>
              </a:tr>
              <a:tr h="853030">
                <a:tc>
                  <a:txBody>
                    <a:bodyPr/>
                    <a:lstStyle/>
                    <a:p>
                      <a:pPr algn="ctr" fontAlgn="ctr"/>
                      <a:r>
                        <a:rPr lang="ru-RU" sz="1000" u="none" strike="noStrike" dirty="0">
                          <a:effectLst/>
                        </a:rPr>
                        <a:t>Итоговая стоимость</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ctr"/>
                      <a:r>
                        <a:rPr lang="ru-RU" sz="1000" u="none" strike="noStrike" dirty="0">
                          <a:effectLst/>
                        </a:rPr>
                        <a:t>подготовка организация, ведение переговоров; взаимодействие с ключевыми стейкхолдерами;</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1673528972"/>
                  </a:ext>
                </a:extLst>
              </a:tr>
              <a:tr h="853030">
                <a:tc>
                  <a:txBody>
                    <a:bodyPr/>
                    <a:lstStyle/>
                    <a:p>
                      <a:pPr algn="ctr" fontAlgn="ctr"/>
                      <a:r>
                        <a:rPr lang="ru-RU" sz="1000" u="none" strike="noStrike" dirty="0">
                          <a:effectLst/>
                        </a:rPr>
                        <a:t>Полит-консалтинг</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разработка рекомендация по поведению в различных ситуациях; тренинг;</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3017609531"/>
                  </a:ext>
                </a:extLst>
              </a:tr>
              <a:tr h="340533">
                <a:tc>
                  <a:txBody>
                    <a:bodyPr/>
                    <a:lstStyle/>
                    <a:p>
                      <a:pPr algn="ctr" fontAlgn="b"/>
                      <a:r>
                        <a:rPr lang="ru-RU" sz="1000" u="none" strike="noStrike" dirty="0">
                          <a:effectLst/>
                        </a:rPr>
                        <a:t>Социологическое исследование</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ВЦИОМ; ФОМ; ЦПТ;</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1286277849"/>
                  </a:ext>
                </a:extLst>
              </a:tr>
              <a:tr h="1412259">
                <a:tc>
                  <a:txBody>
                    <a:bodyPr/>
                    <a:lstStyle/>
                    <a:p>
                      <a:pPr algn="ctr" fontAlgn="ctr"/>
                      <a:r>
                        <a:rPr lang="ru-RU" sz="1000" u="none" strike="noStrike" dirty="0">
                          <a:effectLst/>
                        </a:rPr>
                        <a:t>Экспертное сопровождение исследования</a:t>
                      </a:r>
                      <a:endParaRPr lang="ru-RU" sz="1000" b="1" i="0" u="none" strike="noStrike" dirty="0">
                        <a:solidFill>
                          <a:schemeClr val="tx1">
                            <a:lumMod val="65000"/>
                            <a:lumOff val="35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tc>
                  <a:txBody>
                    <a:bodyPr/>
                    <a:lstStyle/>
                    <a:p>
                      <a:pPr algn="ctr" fontAlgn="b"/>
                      <a:r>
                        <a:rPr lang="ru-RU" sz="1000" u="none" strike="noStrike" dirty="0">
                          <a:effectLst/>
                        </a:rPr>
                        <a:t>выступления представителей ФОМ/ ВЦИОМ с презентациями исследований; рассылка пресс-материалов, пресс-релизов по итогам исследований;</a:t>
                      </a:r>
                      <a:endParaRPr lang="ru-RU" sz="1000" b="0" i="0" u="none" strike="noStrike" dirty="0">
                        <a:solidFill>
                          <a:schemeClr val="bg2">
                            <a:lumMod val="50000"/>
                          </a:schemeClr>
                        </a:solidFill>
                        <a:effectLst/>
                        <a:latin typeface="Arial" panose="020B0604020202020204" pitchFamily="34" charset="0"/>
                      </a:endParaRPr>
                    </a:p>
                  </a:txBody>
                  <a:tcPr marL="7733" marR="7733" marT="7733" marB="0" anchor="ctr"/>
                </a:tc>
                <a:extLst>
                  <a:ext uri="{0D108BD9-81ED-4DB2-BD59-A6C34878D82A}">
                    <a16:rowId xmlns:a16="http://schemas.microsoft.com/office/drawing/2014/main" val="3882339545"/>
                  </a:ext>
                </a:extLst>
              </a:tr>
            </a:tbl>
          </a:graphicData>
        </a:graphic>
      </p:graphicFrame>
    </p:spTree>
    <p:extLst>
      <p:ext uri="{BB962C8B-B14F-4D97-AF65-F5344CB8AC3E}">
        <p14:creationId xmlns:p14="http://schemas.microsoft.com/office/powerpoint/2010/main" val="1545741107"/>
      </p:ext>
    </p:extLst>
  </p:cSld>
  <p:clrMapOvr>
    <a:masterClrMapping/>
  </p:clrMapOvr>
</p:sld>
</file>

<file path=ppt/theme/theme1.xml><?xml version="1.0" encoding="utf-8"?>
<a:theme xmlns:a="http://schemas.openxmlformats.org/drawingml/2006/main" name="Специальное оформление">
  <a:themeElements>
    <a:clrScheme name="ВПН-2020">
      <a:dk1>
        <a:srgbClr val="000000"/>
      </a:dk1>
      <a:lt1>
        <a:srgbClr val="FFFFFF"/>
      </a:lt1>
      <a:dk2>
        <a:srgbClr val="4C4D4C"/>
      </a:dk2>
      <a:lt2>
        <a:srgbClr val="E3E4E3"/>
      </a:lt2>
      <a:accent1>
        <a:srgbClr val="0A9CD8"/>
      </a:accent1>
      <a:accent2>
        <a:srgbClr val="EE904B"/>
      </a:accent2>
      <a:accent3>
        <a:srgbClr val="DADADA"/>
      </a:accent3>
      <a:accent4>
        <a:srgbClr val="EB3438"/>
      </a:accent4>
      <a:accent5>
        <a:srgbClr val="F9A330"/>
      </a:accent5>
      <a:accent6>
        <a:srgbClr val="4EB860"/>
      </a:accent6>
      <a:hlink>
        <a:srgbClr val="4D72BE"/>
      </a:hlink>
      <a:folHlink>
        <a:srgbClr val="DA46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18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1034</TotalTime>
  <Words>1301</Words>
  <Application>Microsoft Office PowerPoint</Application>
  <PresentationFormat>Широкоэкранный</PresentationFormat>
  <Paragraphs>168</Paragraphs>
  <Slides>19</Slides>
  <Notes>3</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19</vt:i4>
      </vt:variant>
    </vt:vector>
  </HeadingPairs>
  <TitlesOfParts>
    <vt:vector size="22" baseType="lpstr">
      <vt:lpstr>Arial</vt:lpstr>
      <vt:lpstr>Calibri</vt:lpstr>
      <vt:lpstr>Специальное оформление</vt:lpstr>
      <vt:lpstr>ТИТУЛЬНЫЙ СЛАЙД  НАЗВАНИЕ ПИШЕМ ЗДЕСЬ</vt:lpstr>
      <vt:lpstr>Презентация PowerPoint</vt:lpstr>
      <vt:lpstr>Презентация PowerPoint</vt:lpstr>
      <vt:lpstr>ОТБИВОЧНЫЙ СЛАЙД  ДЛЯ РАЗДЕЛОВ И ТЕМ</vt:lpstr>
      <vt:lpstr>Презентация PowerPoint</vt:lpstr>
      <vt:lpstr>Презентация PowerPoint</vt:lpstr>
      <vt:lpstr>ДЛИННЫЙ ЗАГОЛОВОК КАСАЕТСЯ ОСНОВНЫХ АКТУАЛЬНЫХ ТЕМ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Юлия Владинцева</dc:creator>
  <cp:lastModifiedBy>Denisova Ekaterina</cp:lastModifiedBy>
  <cp:revision>56</cp:revision>
  <dcterms:created xsi:type="dcterms:W3CDTF">2019-11-05T08:47:41Z</dcterms:created>
  <dcterms:modified xsi:type="dcterms:W3CDTF">2021-07-14T12:38:05Z</dcterms:modified>
</cp:coreProperties>
</file>